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0160000" cy="7620000"/>
  <p:notesSz cx="6858000" cy="9144000"/>
  <p:embeddedFontLst>
    <p:embeddedFont>
      <p:font typeface="Calibri" pitchFamily="34" charset="0"/>
      <p:regular r:id="rId9"/>
      <p:bold r:id="rId10"/>
      <p:italic r:id="rId11"/>
      <p:boldItalic r:id="rId1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9CAAD-989E-4D96-8C54-7641E19762D8}" type="datetimeFigureOut">
              <a:rPr lang="en-US" smtClean="0"/>
              <a:t>9/16/2014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4E34D-F578-438A-BFBD-7E2065CD70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9CAAD-989E-4D96-8C54-7641E19762D8}" type="datetimeFigureOut">
              <a:rPr lang="en-US" smtClean="0"/>
              <a:t>9/16/2014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4E34D-F578-438A-BFBD-7E2065CD70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9CAAD-989E-4D96-8C54-7641E19762D8}" type="datetimeFigureOut">
              <a:rPr lang="en-US" smtClean="0"/>
              <a:t>9/16/2014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4E34D-F578-438A-BFBD-7E2065CD70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9CAAD-989E-4D96-8C54-7641E19762D8}" type="datetimeFigureOut">
              <a:rPr lang="en-US" smtClean="0"/>
              <a:t>9/16/2014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4E34D-F578-438A-BFBD-7E2065CD70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9CAAD-989E-4D96-8C54-7641E19762D8}" type="datetimeFigureOut">
              <a:rPr lang="en-US" smtClean="0"/>
              <a:t>9/16/2014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4E34D-F578-438A-BFBD-7E2065CD70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9CAAD-989E-4D96-8C54-7641E19762D8}" type="datetimeFigureOut">
              <a:rPr lang="en-US" smtClean="0"/>
              <a:t>9/16/2014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4E34D-F578-438A-BFBD-7E2065CD70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9CAAD-989E-4D96-8C54-7641E19762D8}" type="datetimeFigureOut">
              <a:rPr lang="en-US" smtClean="0"/>
              <a:t>9/16/2014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4E34D-F578-438A-BFBD-7E2065CD70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9CAAD-989E-4D96-8C54-7641E19762D8}" type="datetimeFigureOut">
              <a:rPr lang="en-US" smtClean="0"/>
              <a:t>9/16/2014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4E34D-F578-438A-BFBD-7E2065CD70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9CAAD-989E-4D96-8C54-7641E19762D8}" type="datetimeFigureOut">
              <a:rPr lang="en-US" smtClean="0"/>
              <a:t>9/16/2014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4E34D-F578-438A-BFBD-7E2065CD70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9CAAD-989E-4D96-8C54-7641E19762D8}" type="datetimeFigureOut">
              <a:rPr lang="en-US" smtClean="0"/>
              <a:t>9/16/2014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4E34D-F578-438A-BFBD-7E2065CD70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9CAAD-989E-4D96-8C54-7641E19762D8}" type="datetimeFigureOut">
              <a:rPr lang="en-US" smtClean="0"/>
              <a:t>9/16/2014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44E34D-F578-438A-BFBD-7E2065CD70D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89CAAD-989E-4D96-8C54-7641E19762D8}" type="datetimeFigureOut">
              <a:rPr lang="en-US" smtClean="0"/>
              <a:t>9/16/2014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44E34D-F578-438A-BFBD-7E2065CD70D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4.png"/><Relationship Id="rId18" Type="http://schemas.openxmlformats.org/officeDocument/2006/relationships/image" Target="../media/image39.png"/><Relationship Id="rId26" Type="http://schemas.openxmlformats.org/officeDocument/2006/relationships/image" Target="../media/image47.png"/><Relationship Id="rId39" Type="http://schemas.openxmlformats.org/officeDocument/2006/relationships/image" Target="../media/image60.png"/><Relationship Id="rId21" Type="http://schemas.openxmlformats.org/officeDocument/2006/relationships/image" Target="../media/image42.png"/><Relationship Id="rId34" Type="http://schemas.openxmlformats.org/officeDocument/2006/relationships/image" Target="../media/image55.png"/><Relationship Id="rId42" Type="http://schemas.openxmlformats.org/officeDocument/2006/relationships/image" Target="../media/image63.png"/><Relationship Id="rId47" Type="http://schemas.openxmlformats.org/officeDocument/2006/relationships/image" Target="../media/image68.png"/><Relationship Id="rId50" Type="http://schemas.openxmlformats.org/officeDocument/2006/relationships/image" Target="../media/image71.png"/><Relationship Id="rId55" Type="http://schemas.openxmlformats.org/officeDocument/2006/relationships/image" Target="../media/image76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6" Type="http://schemas.openxmlformats.org/officeDocument/2006/relationships/image" Target="../media/image37.png"/><Relationship Id="rId20" Type="http://schemas.openxmlformats.org/officeDocument/2006/relationships/image" Target="../media/image41.png"/><Relationship Id="rId29" Type="http://schemas.openxmlformats.org/officeDocument/2006/relationships/image" Target="../media/image50.png"/><Relationship Id="rId41" Type="http://schemas.openxmlformats.org/officeDocument/2006/relationships/image" Target="../media/image62.png"/><Relationship Id="rId54" Type="http://schemas.openxmlformats.org/officeDocument/2006/relationships/image" Target="../media/image7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24" Type="http://schemas.openxmlformats.org/officeDocument/2006/relationships/image" Target="../media/image45.png"/><Relationship Id="rId32" Type="http://schemas.openxmlformats.org/officeDocument/2006/relationships/image" Target="../media/image53.png"/><Relationship Id="rId37" Type="http://schemas.openxmlformats.org/officeDocument/2006/relationships/image" Target="../media/image58.png"/><Relationship Id="rId40" Type="http://schemas.openxmlformats.org/officeDocument/2006/relationships/image" Target="../media/image61.png"/><Relationship Id="rId45" Type="http://schemas.openxmlformats.org/officeDocument/2006/relationships/image" Target="../media/image66.png"/><Relationship Id="rId53" Type="http://schemas.openxmlformats.org/officeDocument/2006/relationships/image" Target="../media/image74.png"/><Relationship Id="rId58" Type="http://schemas.openxmlformats.org/officeDocument/2006/relationships/image" Target="../media/image79.png"/><Relationship Id="rId5" Type="http://schemas.openxmlformats.org/officeDocument/2006/relationships/image" Target="../media/image26.png"/><Relationship Id="rId15" Type="http://schemas.openxmlformats.org/officeDocument/2006/relationships/image" Target="../media/image36.png"/><Relationship Id="rId23" Type="http://schemas.openxmlformats.org/officeDocument/2006/relationships/image" Target="../media/image44.png"/><Relationship Id="rId28" Type="http://schemas.openxmlformats.org/officeDocument/2006/relationships/image" Target="../media/image49.png"/><Relationship Id="rId36" Type="http://schemas.openxmlformats.org/officeDocument/2006/relationships/image" Target="../media/image57.png"/><Relationship Id="rId49" Type="http://schemas.openxmlformats.org/officeDocument/2006/relationships/image" Target="../media/image70.png"/><Relationship Id="rId57" Type="http://schemas.openxmlformats.org/officeDocument/2006/relationships/image" Target="../media/image78.png"/><Relationship Id="rId61" Type="http://schemas.openxmlformats.org/officeDocument/2006/relationships/image" Target="../media/image82.png"/><Relationship Id="rId10" Type="http://schemas.openxmlformats.org/officeDocument/2006/relationships/image" Target="../media/image31.png"/><Relationship Id="rId19" Type="http://schemas.openxmlformats.org/officeDocument/2006/relationships/image" Target="../media/image40.png"/><Relationship Id="rId31" Type="http://schemas.openxmlformats.org/officeDocument/2006/relationships/image" Target="../media/image52.png"/><Relationship Id="rId44" Type="http://schemas.openxmlformats.org/officeDocument/2006/relationships/image" Target="../media/image65.png"/><Relationship Id="rId52" Type="http://schemas.openxmlformats.org/officeDocument/2006/relationships/image" Target="../media/image73.png"/><Relationship Id="rId60" Type="http://schemas.openxmlformats.org/officeDocument/2006/relationships/image" Target="../media/image81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Relationship Id="rId14" Type="http://schemas.openxmlformats.org/officeDocument/2006/relationships/image" Target="../media/image35.png"/><Relationship Id="rId22" Type="http://schemas.openxmlformats.org/officeDocument/2006/relationships/image" Target="../media/image43.png"/><Relationship Id="rId27" Type="http://schemas.openxmlformats.org/officeDocument/2006/relationships/image" Target="../media/image48.png"/><Relationship Id="rId30" Type="http://schemas.openxmlformats.org/officeDocument/2006/relationships/image" Target="../media/image51.png"/><Relationship Id="rId35" Type="http://schemas.openxmlformats.org/officeDocument/2006/relationships/image" Target="../media/image56.png"/><Relationship Id="rId43" Type="http://schemas.openxmlformats.org/officeDocument/2006/relationships/image" Target="../media/image64.png"/><Relationship Id="rId48" Type="http://schemas.openxmlformats.org/officeDocument/2006/relationships/image" Target="../media/image69.png"/><Relationship Id="rId56" Type="http://schemas.openxmlformats.org/officeDocument/2006/relationships/image" Target="../media/image77.png"/><Relationship Id="rId8" Type="http://schemas.openxmlformats.org/officeDocument/2006/relationships/image" Target="../media/image29.png"/><Relationship Id="rId51" Type="http://schemas.openxmlformats.org/officeDocument/2006/relationships/image" Target="../media/image72.png"/><Relationship Id="rId3" Type="http://schemas.openxmlformats.org/officeDocument/2006/relationships/image" Target="../media/image24.png"/><Relationship Id="rId12" Type="http://schemas.openxmlformats.org/officeDocument/2006/relationships/image" Target="../media/image33.png"/><Relationship Id="rId17" Type="http://schemas.openxmlformats.org/officeDocument/2006/relationships/image" Target="../media/image38.png"/><Relationship Id="rId25" Type="http://schemas.openxmlformats.org/officeDocument/2006/relationships/image" Target="../media/image46.png"/><Relationship Id="rId33" Type="http://schemas.openxmlformats.org/officeDocument/2006/relationships/image" Target="../media/image54.png"/><Relationship Id="rId38" Type="http://schemas.openxmlformats.org/officeDocument/2006/relationships/image" Target="../media/image59.png"/><Relationship Id="rId46" Type="http://schemas.openxmlformats.org/officeDocument/2006/relationships/image" Target="../media/image67.png"/><Relationship Id="rId59" Type="http://schemas.openxmlformats.org/officeDocument/2006/relationships/image" Target="../media/image8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png"/><Relationship Id="rId13" Type="http://schemas.openxmlformats.org/officeDocument/2006/relationships/image" Target="../media/image94.png"/><Relationship Id="rId3" Type="http://schemas.openxmlformats.org/officeDocument/2006/relationships/image" Target="../media/image84.png"/><Relationship Id="rId7" Type="http://schemas.openxmlformats.org/officeDocument/2006/relationships/image" Target="../media/image88.png"/><Relationship Id="rId12" Type="http://schemas.openxmlformats.org/officeDocument/2006/relationships/image" Target="../media/image93.png"/><Relationship Id="rId17" Type="http://schemas.openxmlformats.org/officeDocument/2006/relationships/image" Target="../media/image98.png"/><Relationship Id="rId2" Type="http://schemas.openxmlformats.org/officeDocument/2006/relationships/image" Target="../media/image83.png"/><Relationship Id="rId16" Type="http://schemas.openxmlformats.org/officeDocument/2006/relationships/image" Target="../media/image9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7.png"/><Relationship Id="rId11" Type="http://schemas.openxmlformats.org/officeDocument/2006/relationships/image" Target="../media/image92.png"/><Relationship Id="rId5" Type="http://schemas.openxmlformats.org/officeDocument/2006/relationships/image" Target="../media/image86.png"/><Relationship Id="rId15" Type="http://schemas.openxmlformats.org/officeDocument/2006/relationships/image" Target="../media/image96.png"/><Relationship Id="rId10" Type="http://schemas.openxmlformats.org/officeDocument/2006/relationships/image" Target="../media/image91.png"/><Relationship Id="rId4" Type="http://schemas.openxmlformats.org/officeDocument/2006/relationships/image" Target="../media/image85.png"/><Relationship Id="rId9" Type="http://schemas.openxmlformats.org/officeDocument/2006/relationships/image" Target="../media/image90.png"/><Relationship Id="rId14" Type="http://schemas.openxmlformats.org/officeDocument/2006/relationships/image" Target="../media/image9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png"/><Relationship Id="rId3" Type="http://schemas.openxmlformats.org/officeDocument/2006/relationships/image" Target="../media/image100.png"/><Relationship Id="rId7" Type="http://schemas.openxmlformats.org/officeDocument/2006/relationships/image" Target="../media/image104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3.png"/><Relationship Id="rId5" Type="http://schemas.openxmlformats.org/officeDocument/2006/relationships/image" Target="../media/image102.png"/><Relationship Id="rId4" Type="http://schemas.openxmlformats.org/officeDocument/2006/relationships/image" Target="../media/image101.png"/><Relationship Id="rId9" Type="http://schemas.openxmlformats.org/officeDocument/2006/relationships/image" Target="../media/image10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1842158" y="838866"/>
            <a:ext cx="5431129" cy="1748951"/>
            <a:chOff x="1842158" y="838866"/>
            <a:chExt cx="5431129" cy="1748951"/>
          </a:xfrm>
        </p:grpSpPr>
        <p:pic>
          <p:nvPicPr>
            <p:cNvPr id="2" name="Picture 1" descr="NBK-2800-ced5aa.png"/>
            <p:cNvPicPr>
              <a:picLocks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842158" y="915650"/>
              <a:ext cx="147864" cy="134830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" name="Picture 2" descr="NBK-2800-ced730.png"/>
            <p:cNvPicPr>
              <a:picLocks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231712" y="2010614"/>
              <a:ext cx="150228" cy="15858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" name="Picture 3" descr="NBK-2800-ced76e.png"/>
            <p:cNvPicPr>
              <a:picLocks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07690" y="947235"/>
              <a:ext cx="156378" cy="123249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" name="Picture 4" descr="NBK-2800-ced7fa.png"/>
            <p:cNvPicPr>
              <a:picLocks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90734" y="920005"/>
              <a:ext cx="741967" cy="117222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" name="Picture 5" descr="NBK-2800-ced868.png"/>
            <p:cNvPicPr>
              <a:picLocks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42655" y="1526303"/>
              <a:ext cx="255513" cy="14805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" name="Picture 6" descr="NBK-2800-ced8b6.png"/>
            <p:cNvPicPr>
              <a:picLocks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90137" y="838866"/>
              <a:ext cx="685010" cy="144831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8" name="Picture 7" descr="NBK-2800-ced9a0.png"/>
            <p:cNvPicPr>
              <a:picLocks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863836" y="1726344"/>
              <a:ext cx="423969" cy="14805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9" name="Picture 8" descr="NBK-2800-ceda1c.png"/>
            <p:cNvPicPr>
              <a:picLocks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386988" y="1036540"/>
              <a:ext cx="467185" cy="117748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0" name="Picture 9" descr="NBK-2800-ceda5b.png"/>
            <p:cNvPicPr>
              <a:picLocks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859764" y="1048091"/>
              <a:ext cx="436601" cy="115213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1" name="Picture 10" descr="NBK-2800-cedac8.png"/>
            <p:cNvPicPr>
              <a:picLocks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353728" y="1747401"/>
              <a:ext cx="155383" cy="46391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2" name="Picture 11" descr="NBK-2800-cedb64.png"/>
            <p:cNvPicPr>
              <a:picLocks/>
            </p:cNvPicPr>
            <p:nvPr/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358883" y="1547360"/>
              <a:ext cx="139700" cy="15022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3" name="Picture 12" descr="NBK-2800-cedb83.png"/>
            <p:cNvPicPr>
              <a:picLocks/>
            </p:cNvPicPr>
            <p:nvPr/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495753" y="1610662"/>
              <a:ext cx="437978" cy="57959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4" name="Picture 13" descr="NBK-2800-cedbb2.png"/>
            <p:cNvPicPr>
              <a:picLocks/>
            </p:cNvPicPr>
            <p:nvPr/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506282" y="1724193"/>
              <a:ext cx="767005" cy="86362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26" name="Group 25"/>
          <p:cNvGrpSpPr/>
          <p:nvPr/>
        </p:nvGrpSpPr>
        <p:grpSpPr>
          <a:xfrm>
            <a:off x="2158013" y="2864457"/>
            <a:ext cx="3529876" cy="1831581"/>
            <a:chOff x="2158013" y="2864457"/>
            <a:chExt cx="3529876" cy="1831581"/>
          </a:xfrm>
        </p:grpSpPr>
        <p:pic>
          <p:nvPicPr>
            <p:cNvPr id="16" name="Picture 15" descr="NBK-2800-cedc4e.png"/>
            <p:cNvPicPr>
              <a:picLocks/>
            </p:cNvPicPr>
            <p:nvPr/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50123" y="2864457"/>
              <a:ext cx="733910" cy="98790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7" name="Picture 16" descr="NBK-2800-cedd09.png"/>
            <p:cNvPicPr>
              <a:picLocks/>
            </p:cNvPicPr>
            <p:nvPr/>
          </p:nvPicPr>
          <p:blipFill>
            <a:blip r:embed="rId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87579" y="3234668"/>
              <a:ext cx="456308" cy="50853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8" name="Picture 17" descr="NBK-2800-cedd57.png"/>
            <p:cNvPicPr>
              <a:picLocks/>
            </p:cNvPicPr>
            <p:nvPr/>
          </p:nvPicPr>
          <p:blipFill>
            <a:blip r:embed="rId1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614351" y="3249641"/>
              <a:ext cx="376278" cy="43828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9" name="Picture 18" descr="NBK-2800-cedda5.png"/>
            <p:cNvPicPr>
              <a:picLocks/>
            </p:cNvPicPr>
            <p:nvPr/>
          </p:nvPicPr>
          <p:blipFill>
            <a:blip r:embed="rId1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989971" y="3389847"/>
              <a:ext cx="158585" cy="28492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0" name="Picture 19" descr="NBK-2800-ceddf3.png"/>
            <p:cNvPicPr>
              <a:picLocks/>
            </p:cNvPicPr>
            <p:nvPr/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958386" y="3189805"/>
              <a:ext cx="139700" cy="15022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1" name="Picture 20" descr="NBK-2800-cede32.png"/>
            <p:cNvPicPr>
              <a:picLocks/>
            </p:cNvPicPr>
            <p:nvPr/>
          </p:nvPicPr>
          <p:blipFill>
            <a:blip r:embed="rId1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95256" y="3259579"/>
              <a:ext cx="555194" cy="40466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2" name="Picture 21" descr="NBK-2800-cede60.png"/>
            <p:cNvPicPr>
              <a:picLocks/>
            </p:cNvPicPr>
            <p:nvPr/>
          </p:nvPicPr>
          <p:blipFill>
            <a:blip r:embed="rId2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615232" y="3221546"/>
              <a:ext cx="417718" cy="47422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3" name="Picture 22" descr="NBK-2800-cedeae.png"/>
            <p:cNvPicPr>
              <a:picLocks/>
            </p:cNvPicPr>
            <p:nvPr/>
          </p:nvPicPr>
          <p:blipFill>
            <a:blip r:embed="rId2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982943" y="2884479"/>
              <a:ext cx="207935" cy="82188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4" name="Picture 23" descr="NBK-2800-cedefc.png"/>
            <p:cNvPicPr>
              <a:picLocks/>
            </p:cNvPicPr>
            <p:nvPr/>
          </p:nvPicPr>
          <p:blipFill>
            <a:blip r:embed="rId2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225898" y="3166086"/>
              <a:ext cx="420778" cy="51591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5" name="Picture 24" descr="NBK-2800-cedf4a.png"/>
            <p:cNvPicPr>
              <a:picLocks/>
            </p:cNvPicPr>
            <p:nvPr/>
          </p:nvPicPr>
          <p:blipFill>
            <a:blip r:embed="rId2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158013" y="3802734"/>
              <a:ext cx="3529876" cy="89330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283940" y="262883"/>
            <a:ext cx="8585367" cy="1221963"/>
            <a:chOff x="283940" y="262883"/>
            <a:chExt cx="8585367" cy="1221963"/>
          </a:xfrm>
        </p:grpSpPr>
        <p:pic>
          <p:nvPicPr>
            <p:cNvPr id="2" name="Picture 1" descr="NBK-2800-cedfc7.png"/>
            <p:cNvPicPr>
              <a:picLocks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83940" y="304997"/>
              <a:ext cx="150228" cy="70606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" name="Picture 2" descr="NBK-2800-cee006.png"/>
            <p:cNvPicPr>
              <a:picLocks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26095" y="852479"/>
              <a:ext cx="148056" cy="1397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" name="Picture 3" descr="NBK-2800-cee0a2.png"/>
            <p:cNvPicPr>
              <a:picLocks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75436" y="273411"/>
              <a:ext cx="483068" cy="75737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" name="Picture 4" descr="NBK-2800-cee10f.png"/>
            <p:cNvPicPr>
              <a:picLocks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352258" y="747194"/>
              <a:ext cx="145289" cy="27439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" name="Picture 5" descr="NBK-2800-cee13e.png"/>
            <p:cNvPicPr>
              <a:picLocks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347318" y="505038"/>
              <a:ext cx="139700" cy="1397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" name="Picture 6" descr="NBK-2800-cee237.png"/>
            <p:cNvPicPr>
              <a:picLocks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73660" y="658866"/>
              <a:ext cx="327041" cy="37339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8" name="Picture 7" descr="NBK-2800-cee295.png"/>
            <p:cNvPicPr>
              <a:picLocks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757930" y="628256"/>
              <a:ext cx="298479" cy="39641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9" name="Picture 8" descr="NBK-2800-cee312.png"/>
            <p:cNvPicPr>
              <a:picLocks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243108" y="673494"/>
              <a:ext cx="305117" cy="37471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0" name="Picture 9" descr="NBK-2800-cee38e.png"/>
            <p:cNvPicPr>
              <a:picLocks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26510" y="592642"/>
              <a:ext cx="334165" cy="72028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1" name="Picture 10" descr="NBK-2800-cee3dc.png"/>
            <p:cNvPicPr>
              <a:picLocks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73211" y="347111"/>
              <a:ext cx="145765" cy="68501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2" name="Picture 11" descr="NBK-2800-cee43a.png"/>
            <p:cNvPicPr>
              <a:picLocks/>
            </p:cNvPicPr>
            <p:nvPr/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21349" y="589266"/>
              <a:ext cx="487140" cy="15858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3" name="Picture 12" descr="NBK-2800-cee4a7.png"/>
            <p:cNvPicPr>
              <a:picLocks/>
            </p:cNvPicPr>
            <p:nvPr/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31961" y="262883"/>
              <a:ext cx="400740" cy="76849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4" name="Picture 13" descr="NBK-2800-cee4f5.png"/>
            <p:cNvPicPr>
              <a:picLocks/>
            </p:cNvPicPr>
            <p:nvPr/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789930" y="565818"/>
              <a:ext cx="379683" cy="50054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5" name="Picture 14" descr="NBK-2800-cee543.png"/>
            <p:cNvPicPr>
              <a:picLocks/>
            </p:cNvPicPr>
            <p:nvPr/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12195" y="364206"/>
              <a:ext cx="368071" cy="79582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6" name="Picture 15" descr="NBK-2800-cee5c0.png"/>
            <p:cNvPicPr>
              <a:picLocks/>
            </p:cNvPicPr>
            <p:nvPr/>
          </p:nvPicPr>
          <p:blipFill>
            <a:blip r:embed="rId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26966" y="655729"/>
              <a:ext cx="329411" cy="48167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7" name="Picture 16" descr="NBK-2800-cee60e.png"/>
            <p:cNvPicPr>
              <a:picLocks/>
            </p:cNvPicPr>
            <p:nvPr/>
          </p:nvPicPr>
          <p:blipFill>
            <a:blip r:embed="rId1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024182" y="688413"/>
              <a:ext cx="305737" cy="43054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8" name="Picture 17" descr="NBK-2800-cee65c.png"/>
            <p:cNvPicPr>
              <a:picLocks/>
            </p:cNvPicPr>
            <p:nvPr/>
          </p:nvPicPr>
          <p:blipFill>
            <a:blip r:embed="rId1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358676" y="852479"/>
              <a:ext cx="148056" cy="27439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9" name="Picture 18" descr="NBK-2800-cee6ba.png"/>
            <p:cNvPicPr>
              <a:picLocks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369204" y="599795"/>
              <a:ext cx="139700" cy="1397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0" name="Picture 19" descr="NBK-2800-cee708.png"/>
            <p:cNvPicPr>
              <a:picLocks/>
            </p:cNvPicPr>
            <p:nvPr/>
          </p:nvPicPr>
          <p:blipFill>
            <a:blip r:embed="rId1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506075" y="728826"/>
              <a:ext cx="495497" cy="41910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1" name="Picture 20" descr="NBK-2800-cee765.png"/>
            <p:cNvPicPr>
              <a:picLocks/>
            </p:cNvPicPr>
            <p:nvPr/>
          </p:nvPicPr>
          <p:blipFill>
            <a:blip r:embed="rId2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982489" y="762533"/>
              <a:ext cx="419165" cy="38700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2" name="Picture 21" descr="NBK-2800-cee7d2.png"/>
            <p:cNvPicPr>
              <a:picLocks/>
            </p:cNvPicPr>
            <p:nvPr/>
          </p:nvPicPr>
          <p:blipFill>
            <a:blip r:embed="rId2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309533" y="473453"/>
              <a:ext cx="176349" cy="71659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3" name="Picture 22" descr="NBK-2800-cee830.png"/>
            <p:cNvPicPr>
              <a:picLocks/>
            </p:cNvPicPr>
            <p:nvPr/>
          </p:nvPicPr>
          <p:blipFill>
            <a:blip r:embed="rId2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879242" y="894593"/>
              <a:ext cx="164327" cy="59025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4" name="Picture 23" descr="NBK-2800-cee8fb.png"/>
            <p:cNvPicPr>
              <a:picLocks/>
            </p:cNvPicPr>
            <p:nvPr/>
          </p:nvPicPr>
          <p:blipFill>
            <a:blip r:embed="rId2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727380" y="717871"/>
              <a:ext cx="508213" cy="43082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5" name="Picture 24" descr="NBK-2800-cee987.png"/>
            <p:cNvPicPr>
              <a:picLocks/>
            </p:cNvPicPr>
            <p:nvPr/>
          </p:nvPicPr>
          <p:blipFill>
            <a:blip r:embed="rId2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219653" y="782072"/>
              <a:ext cx="390462" cy="38003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6" name="Picture 25" descr="NBK-2800-ceea23.png"/>
            <p:cNvPicPr>
              <a:picLocks/>
            </p:cNvPicPr>
            <p:nvPr/>
          </p:nvPicPr>
          <p:blipFill>
            <a:blip r:embed="rId2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637771" y="852479"/>
              <a:ext cx="145289" cy="33756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7" name="Picture 26" descr="NBK-2800-ceea71.png"/>
            <p:cNvPicPr>
              <a:picLocks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622303" y="662966"/>
              <a:ext cx="139700" cy="1397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8" name="Picture 27" descr="NBK-2800-ceeaee.png"/>
            <p:cNvPicPr>
              <a:picLocks/>
            </p:cNvPicPr>
            <p:nvPr/>
          </p:nvPicPr>
          <p:blipFill>
            <a:blip r:embed="rId2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790759" y="783314"/>
              <a:ext cx="369155" cy="40673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9" name="Picture 28" descr="NBK-2800-ceeb2c.png"/>
            <p:cNvPicPr>
              <a:picLocks/>
            </p:cNvPicPr>
            <p:nvPr/>
          </p:nvPicPr>
          <p:blipFill>
            <a:blip r:embed="rId2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153667" y="399753"/>
              <a:ext cx="153646" cy="81135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0" name="Picture 29" descr="NBK-2800-ceebe8.png"/>
            <p:cNvPicPr>
              <a:picLocks/>
            </p:cNvPicPr>
            <p:nvPr/>
          </p:nvPicPr>
          <p:blipFill>
            <a:blip r:embed="rId2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990800" y="620852"/>
              <a:ext cx="539783" cy="18398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1" name="Picture 30" descr="NBK-2800-ceeca3.png"/>
            <p:cNvPicPr>
              <a:picLocks/>
            </p:cNvPicPr>
            <p:nvPr/>
          </p:nvPicPr>
          <p:blipFill>
            <a:blip r:embed="rId2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408678" y="749113"/>
              <a:ext cx="460629" cy="54474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35" name="Group 34"/>
          <p:cNvGrpSpPr/>
          <p:nvPr/>
        </p:nvGrpSpPr>
        <p:grpSpPr>
          <a:xfrm>
            <a:off x="182919" y="1986982"/>
            <a:ext cx="809424" cy="937718"/>
            <a:chOff x="182919" y="1986982"/>
            <a:chExt cx="809424" cy="937718"/>
          </a:xfrm>
        </p:grpSpPr>
        <p:pic>
          <p:nvPicPr>
            <p:cNvPr id="33" name="Picture 32" descr="NBK-2800-ceed2f.png"/>
            <p:cNvPicPr>
              <a:picLocks/>
            </p:cNvPicPr>
            <p:nvPr/>
          </p:nvPicPr>
          <p:blipFill>
            <a:blip r:embed="rId3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82919" y="1986982"/>
              <a:ext cx="586154" cy="93771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4" name="Picture 33" descr="NBK-2800-ceed9c.png"/>
            <p:cNvPicPr>
              <a:picLocks/>
            </p:cNvPicPr>
            <p:nvPr/>
          </p:nvPicPr>
          <p:blipFill>
            <a:blip r:embed="rId3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89143" y="2578988"/>
              <a:ext cx="203200" cy="21155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56" name="Group 55"/>
          <p:cNvGrpSpPr/>
          <p:nvPr/>
        </p:nvGrpSpPr>
        <p:grpSpPr>
          <a:xfrm>
            <a:off x="1220812" y="1757973"/>
            <a:ext cx="6499241" cy="1348426"/>
            <a:chOff x="1220812" y="1757973"/>
            <a:chExt cx="6499241" cy="1348426"/>
          </a:xfrm>
        </p:grpSpPr>
        <p:pic>
          <p:nvPicPr>
            <p:cNvPr id="36" name="Picture 35" descr="NBK-2800-ceee29.png"/>
            <p:cNvPicPr>
              <a:picLocks/>
            </p:cNvPicPr>
            <p:nvPr/>
          </p:nvPicPr>
          <p:blipFill>
            <a:blip r:embed="rId3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20812" y="1773732"/>
              <a:ext cx="622168" cy="102951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7" name="Picture 36" descr="NBK-2800-ceee86.png"/>
            <p:cNvPicPr>
              <a:picLocks/>
            </p:cNvPicPr>
            <p:nvPr/>
          </p:nvPicPr>
          <p:blipFill>
            <a:blip r:embed="rId3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73454" y="2400003"/>
              <a:ext cx="445355" cy="2032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8" name="Picture 37" descr="NBK-2800-ceeed4.png"/>
            <p:cNvPicPr>
              <a:picLocks/>
            </p:cNvPicPr>
            <p:nvPr/>
          </p:nvPicPr>
          <p:blipFill>
            <a:blip r:embed="rId3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769326" y="1833258"/>
              <a:ext cx="515851" cy="100508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9" name="Picture 38" descr="NBK-2800-ceef51.png"/>
            <p:cNvPicPr>
              <a:picLocks/>
            </p:cNvPicPr>
            <p:nvPr/>
          </p:nvPicPr>
          <p:blipFill>
            <a:blip r:embed="rId3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287605" y="1757973"/>
              <a:ext cx="534525" cy="106662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0" name="Picture 39" descr="NBK-2800-ceef9f.png"/>
            <p:cNvPicPr>
              <a:picLocks/>
            </p:cNvPicPr>
            <p:nvPr/>
          </p:nvPicPr>
          <p:blipFill>
            <a:blip r:embed="rId3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26470" y="2227121"/>
              <a:ext cx="348427" cy="52316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1" name="Picture 40" descr="NBK-2800-cef05a.png"/>
            <p:cNvPicPr>
              <a:picLocks/>
            </p:cNvPicPr>
            <p:nvPr/>
          </p:nvPicPr>
          <p:blipFill>
            <a:blip r:embed="rId3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42325" y="2326304"/>
              <a:ext cx="211557" cy="41159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2" name="Picture 41" descr="NBK-2800-cef0a8.png"/>
            <p:cNvPicPr>
              <a:picLocks/>
            </p:cNvPicPr>
            <p:nvPr/>
          </p:nvPicPr>
          <p:blipFill>
            <a:blip r:embed="rId3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63382" y="2115734"/>
              <a:ext cx="203200" cy="2032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3" name="Picture 42" descr="NBK-2800-cef0d7.png"/>
            <p:cNvPicPr>
              <a:picLocks/>
            </p:cNvPicPr>
            <p:nvPr/>
          </p:nvPicPr>
          <p:blipFill>
            <a:blip r:embed="rId3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63382" y="2255504"/>
              <a:ext cx="629615" cy="85089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4" name="Picture 43" descr="NBK-2800-cef106.png"/>
            <p:cNvPicPr>
              <a:picLocks/>
            </p:cNvPicPr>
            <p:nvPr/>
          </p:nvPicPr>
          <p:blipFill>
            <a:blip r:embed="rId4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989807" y="1820936"/>
              <a:ext cx="443183" cy="90643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5" name="Picture 44" descr="NBK-2800-cef135.png"/>
            <p:cNvPicPr>
              <a:picLocks/>
            </p:cNvPicPr>
            <p:nvPr/>
          </p:nvPicPr>
          <p:blipFill>
            <a:blip r:embed="rId4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11922" y="1884107"/>
              <a:ext cx="212752" cy="75903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6" name="Picture 45" descr="NBK-2800-cef154.png"/>
            <p:cNvPicPr>
              <a:picLocks/>
            </p:cNvPicPr>
            <p:nvPr/>
          </p:nvPicPr>
          <p:blipFill>
            <a:blip r:embed="rId4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53019" y="2105205"/>
              <a:ext cx="519055" cy="22208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7" name="Picture 46" descr="NBK-2800-cef183.png"/>
            <p:cNvPicPr>
              <a:picLocks/>
            </p:cNvPicPr>
            <p:nvPr/>
          </p:nvPicPr>
          <p:blipFill>
            <a:blip r:embed="rId4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295340" y="1915693"/>
              <a:ext cx="213728" cy="79062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8" name="Picture 47" descr="NBK-2800-cef1e0.png"/>
            <p:cNvPicPr>
              <a:picLocks/>
            </p:cNvPicPr>
            <p:nvPr/>
          </p:nvPicPr>
          <p:blipFill>
            <a:blip r:embed="rId4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074242" y="2116168"/>
              <a:ext cx="571697" cy="24270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9" name="Picture 48" descr="NBK-2800-cef28c.png"/>
            <p:cNvPicPr>
              <a:picLocks/>
            </p:cNvPicPr>
            <p:nvPr/>
          </p:nvPicPr>
          <p:blipFill>
            <a:blip r:embed="rId4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71157" y="2298946"/>
              <a:ext cx="505178" cy="46765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0" name="Picture 49" descr="NBK-2800-cef2ab.png"/>
            <p:cNvPicPr>
              <a:picLocks/>
            </p:cNvPicPr>
            <p:nvPr/>
          </p:nvPicPr>
          <p:blipFill>
            <a:blip r:embed="rId4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390304" y="1852522"/>
              <a:ext cx="255842" cy="91696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1" name="Picture 50" descr="NBK-2800-cef2da.png"/>
            <p:cNvPicPr>
              <a:picLocks/>
            </p:cNvPicPr>
            <p:nvPr/>
          </p:nvPicPr>
          <p:blipFill>
            <a:blip r:embed="rId4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499659" y="2194690"/>
              <a:ext cx="446327" cy="59585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2" name="Picture 51" descr="NBK-2800-cef2f9.png"/>
            <p:cNvPicPr>
              <a:picLocks/>
            </p:cNvPicPr>
            <p:nvPr/>
          </p:nvPicPr>
          <p:blipFill>
            <a:blip r:embed="rId4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876092" y="2017056"/>
              <a:ext cx="399592" cy="78618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3" name="Picture 52" descr="NBK-2800-cef328.png"/>
            <p:cNvPicPr>
              <a:picLocks/>
            </p:cNvPicPr>
            <p:nvPr/>
          </p:nvPicPr>
          <p:blipFill>
            <a:blip r:embed="rId4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853558" y="2357889"/>
              <a:ext cx="403241" cy="23261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4" name="Picture 53" descr="NBK-2800-cef357.png"/>
            <p:cNvPicPr>
              <a:picLocks/>
            </p:cNvPicPr>
            <p:nvPr/>
          </p:nvPicPr>
          <p:blipFill>
            <a:blip r:embed="rId5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58934" y="2063092"/>
              <a:ext cx="213720" cy="79062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5" name="Picture 54" descr="NBK-2800-cef386.png"/>
            <p:cNvPicPr>
              <a:picLocks/>
            </p:cNvPicPr>
            <p:nvPr/>
          </p:nvPicPr>
          <p:blipFill>
            <a:blip r:embed="rId5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211527" y="2295008"/>
              <a:ext cx="508526" cy="22179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63" name="Group 62"/>
          <p:cNvGrpSpPr/>
          <p:nvPr/>
        </p:nvGrpSpPr>
        <p:grpSpPr>
          <a:xfrm>
            <a:off x="2116740" y="3821351"/>
            <a:ext cx="3287043" cy="1005503"/>
            <a:chOff x="2116740" y="3821351"/>
            <a:chExt cx="3287043" cy="1005503"/>
          </a:xfrm>
        </p:grpSpPr>
        <p:pic>
          <p:nvPicPr>
            <p:cNvPr id="57" name="Picture 56" descr="NBK-2800-cef412.png"/>
            <p:cNvPicPr>
              <a:picLocks/>
            </p:cNvPicPr>
            <p:nvPr/>
          </p:nvPicPr>
          <p:blipFill>
            <a:blip r:embed="rId5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116740" y="3866179"/>
              <a:ext cx="820848" cy="96067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8" name="Picture 57" descr="NBK-2800-cef4be.png"/>
            <p:cNvPicPr>
              <a:picLocks/>
            </p:cNvPicPr>
            <p:nvPr/>
          </p:nvPicPr>
          <p:blipFill>
            <a:blip r:embed="rId5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979071" y="4526760"/>
              <a:ext cx="213728" cy="21155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9" name="Picture 58" descr="NBK-2800-cef51b.png"/>
            <p:cNvPicPr>
              <a:picLocks/>
            </p:cNvPicPr>
            <p:nvPr/>
          </p:nvPicPr>
          <p:blipFill>
            <a:blip r:embed="rId5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23255" y="3880525"/>
              <a:ext cx="635953" cy="86080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0" name="Picture 59" descr="NBK-2800-cef5f6.png"/>
            <p:cNvPicPr>
              <a:picLocks/>
            </p:cNvPicPr>
            <p:nvPr/>
          </p:nvPicPr>
          <p:blipFill>
            <a:blip r:embed="rId5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95067" y="3821351"/>
              <a:ext cx="587579" cy="90345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1" name="Picture 60" descr="NBK-2800-cef653.png"/>
            <p:cNvPicPr>
              <a:picLocks/>
            </p:cNvPicPr>
            <p:nvPr/>
          </p:nvPicPr>
          <p:blipFill>
            <a:blip r:embed="rId5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034323" y="4021392"/>
              <a:ext cx="211533" cy="53794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2" name="Picture 61" descr="NBK-2800-cef6d0.png"/>
            <p:cNvPicPr>
              <a:picLocks/>
            </p:cNvPicPr>
            <p:nvPr/>
          </p:nvPicPr>
          <p:blipFill>
            <a:blip r:embed="rId5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863672" y="4231962"/>
              <a:ext cx="540111" cy="24314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68" name="Group 67"/>
          <p:cNvGrpSpPr/>
          <p:nvPr/>
        </p:nvGrpSpPr>
        <p:grpSpPr>
          <a:xfrm>
            <a:off x="5624654" y="3878933"/>
            <a:ext cx="2269132" cy="1112067"/>
            <a:chOff x="5624654" y="3878933"/>
            <a:chExt cx="2269132" cy="1112067"/>
          </a:xfrm>
        </p:grpSpPr>
        <p:pic>
          <p:nvPicPr>
            <p:cNvPr id="64" name="Picture 63" descr="NBK-2800-cef73d.png"/>
            <p:cNvPicPr>
              <a:picLocks/>
            </p:cNvPicPr>
            <p:nvPr/>
          </p:nvPicPr>
          <p:blipFill>
            <a:blip r:embed="rId5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624654" y="3878933"/>
              <a:ext cx="765688" cy="99931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5" name="Picture 64" descr="NBK-2800-cef78b.png"/>
            <p:cNvPicPr>
              <a:picLocks/>
            </p:cNvPicPr>
            <p:nvPr/>
          </p:nvPicPr>
          <p:blipFill>
            <a:blip r:embed="rId5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337661" y="4632045"/>
              <a:ext cx="213728" cy="2032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6" name="Picture 65" descr="NBK-2800-cef827.png"/>
            <p:cNvPicPr>
              <a:picLocks/>
            </p:cNvPicPr>
            <p:nvPr/>
          </p:nvPicPr>
          <p:blipFill>
            <a:blip r:embed="rId6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620757" y="3881236"/>
              <a:ext cx="622986" cy="108560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7" name="Picture 66" descr="NBK-2800-cef8c3.png"/>
            <p:cNvPicPr>
              <a:picLocks/>
            </p:cNvPicPr>
            <p:nvPr/>
          </p:nvPicPr>
          <p:blipFill>
            <a:blip r:embed="rId6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222056" y="3943732"/>
              <a:ext cx="671730" cy="104726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779135" y="452396"/>
            <a:ext cx="2147166" cy="830864"/>
            <a:chOff x="779135" y="452396"/>
            <a:chExt cx="2147166" cy="830864"/>
          </a:xfrm>
        </p:grpSpPr>
        <p:pic>
          <p:nvPicPr>
            <p:cNvPr id="2" name="Picture 1" descr="NBK-2800-cef96f.png"/>
            <p:cNvPicPr>
              <a:picLocks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79135" y="486733"/>
              <a:ext cx="673827" cy="75327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" name="Picture 2" descr="NBK-2800-cefa3a.png"/>
            <p:cNvPicPr>
              <a:picLocks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47360" y="1031463"/>
              <a:ext cx="160757" cy="15858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" name="Picture 3" descr="NBK-2800-cefad6.png"/>
            <p:cNvPicPr>
              <a:picLocks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867717" y="452396"/>
              <a:ext cx="564694" cy="80364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" name="Picture 4" descr="NBK-2800-cefb14.png"/>
            <p:cNvPicPr>
              <a:picLocks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22260" y="473453"/>
              <a:ext cx="504041" cy="80980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9" name="Group 8"/>
          <p:cNvGrpSpPr/>
          <p:nvPr/>
        </p:nvGrpSpPr>
        <p:grpSpPr>
          <a:xfrm>
            <a:off x="10199" y="1947443"/>
            <a:ext cx="634539" cy="558668"/>
            <a:chOff x="10199" y="1947443"/>
            <a:chExt cx="634539" cy="558668"/>
          </a:xfrm>
        </p:grpSpPr>
        <p:pic>
          <p:nvPicPr>
            <p:cNvPr id="7" name="Picture 6" descr="NBK-2800-cefb43.png"/>
            <p:cNvPicPr>
              <a:picLocks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20769" y="1947443"/>
              <a:ext cx="158585" cy="55866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8" name="Picture 7" descr="NBK-2800-cefb72.png"/>
            <p:cNvPicPr>
              <a:picLocks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199" y="2158013"/>
              <a:ext cx="634539" cy="19017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14" name="Group 13"/>
          <p:cNvGrpSpPr/>
          <p:nvPr/>
        </p:nvGrpSpPr>
        <p:grpSpPr>
          <a:xfrm>
            <a:off x="790332" y="1710801"/>
            <a:ext cx="2155605" cy="866257"/>
            <a:chOff x="790332" y="1710801"/>
            <a:chExt cx="2155605" cy="866257"/>
          </a:xfrm>
        </p:grpSpPr>
        <p:pic>
          <p:nvPicPr>
            <p:cNvPr id="10" name="Picture 9" descr="NBK-2800-cefba0.png"/>
            <p:cNvPicPr>
              <a:picLocks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90332" y="1810572"/>
              <a:ext cx="630671" cy="76648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1" name="Picture 10" descr="NBK-2800-cefc1d.png"/>
            <p:cNvPicPr>
              <a:picLocks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89474" y="2336997"/>
              <a:ext cx="139700" cy="1397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2" name="Picture 11" descr="NBK-2800-cefcaa.png"/>
            <p:cNvPicPr>
              <a:picLocks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853835" y="1762104"/>
              <a:ext cx="519944" cy="73015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3" name="Picture 12" descr="NBK-2800-cefd26.png"/>
            <p:cNvPicPr>
              <a:picLocks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52810" y="1710801"/>
              <a:ext cx="493127" cy="78478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33" name="Group 32"/>
          <p:cNvGrpSpPr/>
          <p:nvPr/>
        </p:nvGrpSpPr>
        <p:grpSpPr>
          <a:xfrm>
            <a:off x="4801451" y="494839"/>
            <a:ext cx="4942076" cy="789638"/>
            <a:chOff x="4801451" y="494839"/>
            <a:chExt cx="4942076" cy="789638"/>
          </a:xfrm>
        </p:grpSpPr>
        <p:sp>
          <p:nvSpPr>
            <p:cNvPr id="15" name="Freeform 14"/>
            <p:cNvSpPr/>
            <p:nvPr/>
          </p:nvSpPr>
          <p:spPr>
            <a:xfrm>
              <a:off x="4801451" y="547481"/>
              <a:ext cx="596143" cy="574274"/>
            </a:xfrm>
            <a:custGeom>
              <a:avLst/>
              <a:gdLst/>
              <a:ahLst/>
              <a:cxnLst/>
              <a:rect l="0" t="0" r="0" b="0"/>
              <a:pathLst>
                <a:path w="596143" h="574274">
                  <a:moveTo>
                    <a:pt x="41658" y="0"/>
                  </a:moveTo>
                  <a:lnTo>
                    <a:pt x="35857" y="8802"/>
                  </a:lnTo>
                  <a:lnTo>
                    <a:pt x="30933" y="17148"/>
                  </a:lnTo>
                  <a:lnTo>
                    <a:pt x="26435" y="25852"/>
                  </a:lnTo>
                  <a:lnTo>
                    <a:pt x="22387" y="35145"/>
                  </a:lnTo>
                  <a:lnTo>
                    <a:pt x="19022" y="45289"/>
                  </a:lnTo>
                  <a:lnTo>
                    <a:pt x="16408" y="56330"/>
                  </a:lnTo>
                  <a:lnTo>
                    <a:pt x="14309" y="67996"/>
                  </a:lnTo>
                  <a:lnTo>
                    <a:pt x="12281" y="79818"/>
                  </a:lnTo>
                  <a:lnTo>
                    <a:pt x="10067" y="91512"/>
                  </a:lnTo>
                  <a:lnTo>
                    <a:pt x="7747" y="103142"/>
                  </a:lnTo>
                  <a:lnTo>
                    <a:pt x="5642" y="115016"/>
                  </a:lnTo>
                  <a:lnTo>
                    <a:pt x="3930" y="127305"/>
                  </a:lnTo>
                  <a:lnTo>
                    <a:pt x="2627" y="140187"/>
                  </a:lnTo>
                  <a:lnTo>
                    <a:pt x="1679" y="153907"/>
                  </a:lnTo>
                  <a:lnTo>
                    <a:pt x="1006" y="168518"/>
                  </a:lnTo>
                  <a:lnTo>
                    <a:pt x="538" y="184077"/>
                  </a:lnTo>
                  <a:lnTo>
                    <a:pt x="215" y="200733"/>
                  </a:lnTo>
                  <a:lnTo>
                    <a:pt x="0" y="218457"/>
                  </a:lnTo>
                  <a:lnTo>
                    <a:pt x="25" y="237088"/>
                  </a:lnTo>
                  <a:lnTo>
                    <a:pt x="573" y="256425"/>
                  </a:lnTo>
                  <a:lnTo>
                    <a:pt x="1759" y="276280"/>
                  </a:lnTo>
                  <a:lnTo>
                    <a:pt x="3539" y="296341"/>
                  </a:lnTo>
                  <a:lnTo>
                    <a:pt x="5805" y="316188"/>
                  </a:lnTo>
                  <a:lnTo>
                    <a:pt x="8446" y="335607"/>
                  </a:lnTo>
                  <a:lnTo>
                    <a:pt x="11523" y="354409"/>
                  </a:lnTo>
                  <a:lnTo>
                    <a:pt x="15267" y="372349"/>
                  </a:lnTo>
                  <a:lnTo>
                    <a:pt x="19749" y="389376"/>
                  </a:lnTo>
                  <a:lnTo>
                    <a:pt x="24893" y="405439"/>
                  </a:lnTo>
                  <a:lnTo>
                    <a:pt x="30571" y="420395"/>
                  </a:lnTo>
                  <a:lnTo>
                    <a:pt x="36650" y="434269"/>
                  </a:lnTo>
                  <a:lnTo>
                    <a:pt x="43020" y="447063"/>
                  </a:lnTo>
                  <a:lnTo>
                    <a:pt x="49595" y="458672"/>
                  </a:lnTo>
                  <a:lnTo>
                    <a:pt x="56323" y="469145"/>
                  </a:lnTo>
                  <a:lnTo>
                    <a:pt x="63484" y="478502"/>
                  </a:lnTo>
                  <a:lnTo>
                    <a:pt x="71663" y="486650"/>
                  </a:lnTo>
                  <a:lnTo>
                    <a:pt x="81088" y="493637"/>
                  </a:lnTo>
                  <a:lnTo>
                    <a:pt x="91349" y="499161"/>
                  </a:lnTo>
                  <a:lnTo>
                    <a:pt x="101624" y="502517"/>
                  </a:lnTo>
                  <a:lnTo>
                    <a:pt x="111421" y="503511"/>
                  </a:lnTo>
                  <a:lnTo>
                    <a:pt x="120607" y="502400"/>
                  </a:lnTo>
                  <a:lnTo>
                    <a:pt x="129230" y="499602"/>
                  </a:lnTo>
                  <a:lnTo>
                    <a:pt x="137397" y="495533"/>
                  </a:lnTo>
                  <a:lnTo>
                    <a:pt x="145220" y="490381"/>
                  </a:lnTo>
                  <a:lnTo>
                    <a:pt x="152795" y="484108"/>
                  </a:lnTo>
                  <a:lnTo>
                    <a:pt x="160189" y="476782"/>
                  </a:lnTo>
                  <a:lnTo>
                    <a:pt x="167293" y="468576"/>
                  </a:lnTo>
                  <a:lnTo>
                    <a:pt x="173837" y="459691"/>
                  </a:lnTo>
                  <a:lnTo>
                    <a:pt x="179721" y="450304"/>
                  </a:lnTo>
                  <a:lnTo>
                    <a:pt x="184993" y="440561"/>
                  </a:lnTo>
                  <a:lnTo>
                    <a:pt x="189768" y="430567"/>
                  </a:lnTo>
                  <a:lnTo>
                    <a:pt x="194171" y="420400"/>
                  </a:lnTo>
                  <a:lnTo>
                    <a:pt x="198469" y="410116"/>
                  </a:lnTo>
                  <a:lnTo>
                    <a:pt x="203047" y="399751"/>
                  </a:lnTo>
                  <a:lnTo>
                    <a:pt x="208109" y="389377"/>
                  </a:lnTo>
                  <a:lnTo>
                    <a:pt x="214120" y="380589"/>
                  </a:lnTo>
                  <a:lnTo>
                    <a:pt x="220797" y="376144"/>
                  </a:lnTo>
                  <a:lnTo>
                    <a:pt x="226786" y="376670"/>
                  </a:lnTo>
                  <a:lnTo>
                    <a:pt x="231922" y="381275"/>
                  </a:lnTo>
                  <a:lnTo>
                    <a:pt x="236448" y="388854"/>
                  </a:lnTo>
                  <a:lnTo>
                    <a:pt x="240590" y="398513"/>
                  </a:lnTo>
                  <a:lnTo>
                    <a:pt x="244496" y="409597"/>
                  </a:lnTo>
                  <a:lnTo>
                    <a:pt x="248260" y="421645"/>
                  </a:lnTo>
                  <a:lnTo>
                    <a:pt x="252104" y="434178"/>
                  </a:lnTo>
                  <a:lnTo>
                    <a:pt x="256365" y="446676"/>
                  </a:lnTo>
                  <a:lnTo>
                    <a:pt x="261195" y="458869"/>
                  </a:lnTo>
                  <a:lnTo>
                    <a:pt x="266574" y="470855"/>
                  </a:lnTo>
                  <a:lnTo>
                    <a:pt x="272409" y="482979"/>
                  </a:lnTo>
                  <a:lnTo>
                    <a:pt x="278599" y="495428"/>
                  </a:lnTo>
                  <a:lnTo>
                    <a:pt x="285212" y="507909"/>
                  </a:lnTo>
                  <a:lnTo>
                    <a:pt x="292483" y="519763"/>
                  </a:lnTo>
                  <a:lnTo>
                    <a:pt x="300489" y="530659"/>
                  </a:lnTo>
                  <a:lnTo>
                    <a:pt x="309324" y="540433"/>
                  </a:lnTo>
                  <a:lnTo>
                    <a:pt x="319165" y="548927"/>
                  </a:lnTo>
                  <a:lnTo>
                    <a:pt x="330011" y="556188"/>
                  </a:lnTo>
                  <a:lnTo>
                    <a:pt x="341718" y="562251"/>
                  </a:lnTo>
                  <a:lnTo>
                    <a:pt x="354101" y="567040"/>
                  </a:lnTo>
                  <a:lnTo>
                    <a:pt x="366981" y="570633"/>
                  </a:lnTo>
                  <a:lnTo>
                    <a:pt x="380052" y="573065"/>
                  </a:lnTo>
                  <a:lnTo>
                    <a:pt x="392900" y="574257"/>
                  </a:lnTo>
                  <a:lnTo>
                    <a:pt x="405322" y="574273"/>
                  </a:lnTo>
                  <a:lnTo>
                    <a:pt x="417460" y="572979"/>
                  </a:lnTo>
                  <a:lnTo>
                    <a:pt x="429683" y="569984"/>
                  </a:lnTo>
                  <a:lnTo>
                    <a:pt x="442202" y="565221"/>
                  </a:lnTo>
                  <a:lnTo>
                    <a:pt x="454900" y="558752"/>
                  </a:lnTo>
                  <a:lnTo>
                    <a:pt x="467432" y="550589"/>
                  </a:lnTo>
                  <a:lnTo>
                    <a:pt x="479601" y="540922"/>
                  </a:lnTo>
                  <a:lnTo>
                    <a:pt x="491213" y="530365"/>
                  </a:lnTo>
                  <a:lnTo>
                    <a:pt x="502012" y="519827"/>
                  </a:lnTo>
                  <a:lnTo>
                    <a:pt x="511934" y="509816"/>
                  </a:lnTo>
                  <a:lnTo>
                    <a:pt x="520919" y="500301"/>
                  </a:lnTo>
                  <a:lnTo>
                    <a:pt x="528816" y="490918"/>
                  </a:lnTo>
                  <a:lnTo>
                    <a:pt x="535649" y="481419"/>
                  </a:lnTo>
                  <a:lnTo>
                    <a:pt x="541578" y="471715"/>
                  </a:lnTo>
                  <a:lnTo>
                    <a:pt x="546803" y="461807"/>
                  </a:lnTo>
                  <a:lnTo>
                    <a:pt x="551507" y="451727"/>
                  </a:lnTo>
                  <a:lnTo>
                    <a:pt x="555838" y="441515"/>
                  </a:lnTo>
                  <a:lnTo>
                    <a:pt x="559907" y="431205"/>
                  </a:lnTo>
                  <a:lnTo>
                    <a:pt x="563796" y="420827"/>
                  </a:lnTo>
                  <a:lnTo>
                    <a:pt x="567561" y="410401"/>
                  </a:lnTo>
                  <a:lnTo>
                    <a:pt x="571243" y="399942"/>
                  </a:lnTo>
                  <a:lnTo>
                    <a:pt x="574868" y="389455"/>
                  </a:lnTo>
                  <a:lnTo>
                    <a:pt x="578455" y="378785"/>
                  </a:lnTo>
                  <a:lnTo>
                    <a:pt x="582017" y="367630"/>
                  </a:lnTo>
                  <a:lnTo>
                    <a:pt x="585556" y="355862"/>
                  </a:lnTo>
                  <a:lnTo>
                    <a:pt x="588916" y="343518"/>
                  </a:lnTo>
                  <a:lnTo>
                    <a:pt x="591792" y="330699"/>
                  </a:lnTo>
                  <a:lnTo>
                    <a:pt x="594054" y="317505"/>
                  </a:lnTo>
                  <a:lnTo>
                    <a:pt x="595573" y="303542"/>
                  </a:lnTo>
                  <a:lnTo>
                    <a:pt x="596142" y="287966"/>
                  </a:lnTo>
                  <a:lnTo>
                    <a:pt x="595745" y="270450"/>
                  </a:lnTo>
                  <a:lnTo>
                    <a:pt x="594513" y="251295"/>
                  </a:lnTo>
                  <a:lnTo>
                    <a:pt x="592623" y="231142"/>
                  </a:lnTo>
                  <a:lnTo>
                    <a:pt x="590243" y="210487"/>
                  </a:lnTo>
                  <a:lnTo>
                    <a:pt x="587511" y="190095"/>
                  </a:lnTo>
                  <a:lnTo>
                    <a:pt x="584533" y="171023"/>
                  </a:lnTo>
                  <a:lnTo>
                    <a:pt x="581378" y="153729"/>
                  </a:lnTo>
                  <a:lnTo>
                    <a:pt x="577940" y="138305"/>
                  </a:lnTo>
                  <a:lnTo>
                    <a:pt x="573945" y="124769"/>
                  </a:lnTo>
                  <a:lnTo>
                    <a:pt x="569301" y="112927"/>
                  </a:lnTo>
                  <a:lnTo>
                    <a:pt x="564364" y="102754"/>
                  </a:lnTo>
                  <a:lnTo>
                    <a:pt x="559370" y="93486"/>
                  </a:lnTo>
                  <a:lnTo>
                    <a:pt x="553878" y="84303"/>
                  </a:lnTo>
                  <a:lnTo>
                    <a:pt x="547026" y="7370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488981" y="842279"/>
              <a:ext cx="122709" cy="251277"/>
            </a:xfrm>
            <a:custGeom>
              <a:avLst/>
              <a:gdLst/>
              <a:ahLst/>
              <a:cxnLst/>
              <a:rect l="0" t="0" r="0" b="0"/>
              <a:pathLst>
                <a:path w="122709" h="251277">
                  <a:moveTo>
                    <a:pt x="6894" y="126342"/>
                  </a:moveTo>
                  <a:lnTo>
                    <a:pt x="6961" y="140944"/>
                  </a:lnTo>
                  <a:lnTo>
                    <a:pt x="7602" y="154215"/>
                  </a:lnTo>
                  <a:lnTo>
                    <a:pt x="8898" y="167412"/>
                  </a:lnTo>
                  <a:lnTo>
                    <a:pt x="10758" y="180581"/>
                  </a:lnTo>
                  <a:lnTo>
                    <a:pt x="13074" y="193441"/>
                  </a:lnTo>
                  <a:lnTo>
                    <a:pt x="15745" y="205841"/>
                  </a:lnTo>
                  <a:lnTo>
                    <a:pt x="18842" y="217782"/>
                  </a:lnTo>
                  <a:lnTo>
                    <a:pt x="22597" y="229335"/>
                  </a:lnTo>
                  <a:lnTo>
                    <a:pt x="27061" y="240515"/>
                  </a:lnTo>
                  <a:lnTo>
                    <a:pt x="31266" y="248848"/>
                  </a:lnTo>
                  <a:lnTo>
                    <a:pt x="33400" y="251276"/>
                  </a:lnTo>
                  <a:lnTo>
                    <a:pt x="32857" y="248955"/>
                  </a:lnTo>
                  <a:lnTo>
                    <a:pt x="30332" y="243396"/>
                  </a:lnTo>
                  <a:lnTo>
                    <a:pt x="26801" y="235456"/>
                  </a:lnTo>
                  <a:lnTo>
                    <a:pt x="22899" y="225733"/>
                  </a:lnTo>
                  <a:lnTo>
                    <a:pt x="18931" y="214700"/>
                  </a:lnTo>
                  <a:lnTo>
                    <a:pt x="15016" y="202731"/>
                  </a:lnTo>
                  <a:lnTo>
                    <a:pt x="11192" y="190100"/>
                  </a:lnTo>
                  <a:lnTo>
                    <a:pt x="7617" y="176846"/>
                  </a:lnTo>
                  <a:lnTo>
                    <a:pt x="4586" y="162806"/>
                  </a:lnTo>
                  <a:lnTo>
                    <a:pt x="2215" y="147959"/>
                  </a:lnTo>
                  <a:lnTo>
                    <a:pt x="622" y="132732"/>
                  </a:lnTo>
                  <a:lnTo>
                    <a:pt x="0" y="117890"/>
                  </a:lnTo>
                  <a:lnTo>
                    <a:pt x="366" y="103837"/>
                  </a:lnTo>
                  <a:lnTo>
                    <a:pt x="1747" y="90792"/>
                  </a:lnTo>
                  <a:lnTo>
                    <a:pt x="4270" y="78950"/>
                  </a:lnTo>
                  <a:lnTo>
                    <a:pt x="7896" y="68282"/>
                  </a:lnTo>
                  <a:lnTo>
                    <a:pt x="12619" y="58609"/>
                  </a:lnTo>
                  <a:lnTo>
                    <a:pt x="18537" y="49709"/>
                  </a:lnTo>
                  <a:lnTo>
                    <a:pt x="25593" y="41387"/>
                  </a:lnTo>
                  <a:lnTo>
                    <a:pt x="33601" y="33641"/>
                  </a:lnTo>
                  <a:lnTo>
                    <a:pt x="42347" y="26657"/>
                  </a:lnTo>
                  <a:lnTo>
                    <a:pt x="51636" y="20481"/>
                  </a:lnTo>
                  <a:lnTo>
                    <a:pt x="61435" y="15164"/>
                  </a:lnTo>
                  <a:lnTo>
                    <a:pt x="73140" y="10322"/>
                  </a:lnTo>
                  <a:lnTo>
                    <a:pt x="91131" y="5529"/>
                  </a:lnTo>
                  <a:lnTo>
                    <a:pt x="122708" y="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738031" y="905450"/>
              <a:ext cx="10529" cy="189514"/>
            </a:xfrm>
            <a:custGeom>
              <a:avLst/>
              <a:gdLst/>
              <a:ahLst/>
              <a:cxnLst/>
              <a:rect l="0" t="0" r="0" b="0"/>
              <a:pathLst>
                <a:path w="10529" h="189514">
                  <a:moveTo>
                    <a:pt x="0" y="0"/>
                  </a:moveTo>
                  <a:lnTo>
                    <a:pt x="0" y="11802"/>
                  </a:lnTo>
                  <a:lnTo>
                    <a:pt x="0" y="23572"/>
                  </a:lnTo>
                  <a:lnTo>
                    <a:pt x="0" y="36462"/>
                  </a:lnTo>
                  <a:lnTo>
                    <a:pt x="0" y="50310"/>
                  </a:lnTo>
                  <a:lnTo>
                    <a:pt x="0" y="64638"/>
                  </a:lnTo>
                  <a:lnTo>
                    <a:pt x="4" y="79103"/>
                  </a:lnTo>
                  <a:lnTo>
                    <a:pt x="177" y="93380"/>
                  </a:lnTo>
                  <a:lnTo>
                    <a:pt x="825" y="107107"/>
                  </a:lnTo>
                  <a:lnTo>
                    <a:pt x="2074" y="120144"/>
                  </a:lnTo>
                  <a:lnTo>
                    <a:pt x="3735" y="132469"/>
                  </a:lnTo>
                  <a:lnTo>
                    <a:pt x="5562" y="145497"/>
                  </a:lnTo>
                  <a:lnTo>
                    <a:pt x="7717" y="162609"/>
                  </a:lnTo>
                  <a:lnTo>
                    <a:pt x="10528" y="189513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727502" y="65276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980186" y="600124"/>
              <a:ext cx="31587" cy="536954"/>
            </a:xfrm>
            <a:custGeom>
              <a:avLst/>
              <a:gdLst/>
              <a:ahLst/>
              <a:cxnLst/>
              <a:rect l="0" t="0" r="0" b="0"/>
              <a:pathLst>
                <a:path w="31587" h="536954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71"/>
                  </a:lnTo>
                  <a:lnTo>
                    <a:pt x="0" y="50664"/>
                  </a:lnTo>
                  <a:lnTo>
                    <a:pt x="0" y="66289"/>
                  </a:lnTo>
                  <a:lnTo>
                    <a:pt x="0" y="83256"/>
                  </a:lnTo>
                  <a:lnTo>
                    <a:pt x="0" y="101011"/>
                  </a:lnTo>
                  <a:lnTo>
                    <a:pt x="0" y="118683"/>
                  </a:lnTo>
                  <a:lnTo>
                    <a:pt x="0" y="135783"/>
                  </a:lnTo>
                  <a:lnTo>
                    <a:pt x="0" y="152194"/>
                  </a:lnTo>
                  <a:lnTo>
                    <a:pt x="0" y="167980"/>
                  </a:lnTo>
                  <a:lnTo>
                    <a:pt x="0" y="183279"/>
                  </a:lnTo>
                  <a:lnTo>
                    <a:pt x="0" y="198709"/>
                  </a:lnTo>
                  <a:lnTo>
                    <a:pt x="0" y="215294"/>
                  </a:lnTo>
                  <a:lnTo>
                    <a:pt x="0" y="233503"/>
                  </a:lnTo>
                  <a:lnTo>
                    <a:pt x="0" y="253296"/>
                  </a:lnTo>
                  <a:lnTo>
                    <a:pt x="0" y="274412"/>
                  </a:lnTo>
                  <a:lnTo>
                    <a:pt x="5" y="296527"/>
                  </a:lnTo>
                  <a:lnTo>
                    <a:pt x="178" y="318714"/>
                  </a:lnTo>
                  <a:lnTo>
                    <a:pt x="826" y="339529"/>
                  </a:lnTo>
                  <a:lnTo>
                    <a:pt x="2079" y="358295"/>
                  </a:lnTo>
                  <a:lnTo>
                    <a:pt x="3905" y="375026"/>
                  </a:lnTo>
                  <a:lnTo>
                    <a:pt x="6201" y="390047"/>
                  </a:lnTo>
                  <a:lnTo>
                    <a:pt x="8852" y="403757"/>
                  </a:lnTo>
                  <a:lnTo>
                    <a:pt x="11598" y="416834"/>
                  </a:lnTo>
                  <a:lnTo>
                    <a:pt x="14055" y="430171"/>
                  </a:lnTo>
                  <a:lnTo>
                    <a:pt x="16040" y="444226"/>
                  </a:lnTo>
                  <a:lnTo>
                    <a:pt x="17711" y="458756"/>
                  </a:lnTo>
                  <a:lnTo>
                    <a:pt x="19447" y="473050"/>
                  </a:lnTo>
                  <a:lnTo>
                    <a:pt x="21465" y="486686"/>
                  </a:lnTo>
                  <a:lnTo>
                    <a:pt x="23661" y="499136"/>
                  </a:lnTo>
                  <a:lnTo>
                    <a:pt x="25914" y="510831"/>
                  </a:lnTo>
                  <a:lnTo>
                    <a:pt x="28424" y="522795"/>
                  </a:lnTo>
                  <a:lnTo>
                    <a:pt x="31586" y="536953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843316" y="789637"/>
              <a:ext cx="252685" cy="31586"/>
            </a:xfrm>
            <a:custGeom>
              <a:avLst/>
              <a:gdLst/>
              <a:ahLst/>
              <a:cxnLst/>
              <a:rect l="0" t="0" r="0" b="0"/>
              <a:pathLst>
                <a:path w="252685" h="31586">
                  <a:moveTo>
                    <a:pt x="252684" y="0"/>
                  </a:moveTo>
                  <a:lnTo>
                    <a:pt x="240949" y="67"/>
                  </a:lnTo>
                  <a:lnTo>
                    <a:pt x="229820" y="707"/>
                  </a:lnTo>
                  <a:lnTo>
                    <a:pt x="218222" y="2004"/>
                  </a:lnTo>
                  <a:lnTo>
                    <a:pt x="206060" y="3863"/>
                  </a:lnTo>
                  <a:lnTo>
                    <a:pt x="193401" y="6180"/>
                  </a:lnTo>
                  <a:lnTo>
                    <a:pt x="180340" y="8842"/>
                  </a:lnTo>
                  <a:lnTo>
                    <a:pt x="166815" y="11593"/>
                  </a:lnTo>
                  <a:lnTo>
                    <a:pt x="152601" y="14051"/>
                  </a:lnTo>
                  <a:lnTo>
                    <a:pt x="137633" y="16038"/>
                  </a:lnTo>
                  <a:lnTo>
                    <a:pt x="121989" y="17709"/>
                  </a:lnTo>
                  <a:lnTo>
                    <a:pt x="105802" y="19445"/>
                  </a:lnTo>
                  <a:lnTo>
                    <a:pt x="89221" y="21463"/>
                  </a:lnTo>
                  <a:lnTo>
                    <a:pt x="72733" y="23660"/>
                  </a:lnTo>
                  <a:lnTo>
                    <a:pt x="55327" y="25913"/>
                  </a:lnTo>
                  <a:lnTo>
                    <a:pt x="33243" y="28423"/>
                  </a:lnTo>
                  <a:lnTo>
                    <a:pt x="0" y="31585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122999" y="797004"/>
              <a:ext cx="330971" cy="293342"/>
            </a:xfrm>
            <a:custGeom>
              <a:avLst/>
              <a:gdLst/>
              <a:ahLst/>
              <a:cxnLst/>
              <a:rect l="0" t="0" r="0" b="0"/>
              <a:pathLst>
                <a:path w="330971" h="293342">
                  <a:moveTo>
                    <a:pt x="36172" y="118975"/>
                  </a:moveTo>
                  <a:lnTo>
                    <a:pt x="47907" y="118975"/>
                  </a:lnTo>
                  <a:lnTo>
                    <a:pt x="59036" y="118975"/>
                  </a:lnTo>
                  <a:lnTo>
                    <a:pt x="70634" y="118975"/>
                  </a:lnTo>
                  <a:lnTo>
                    <a:pt x="82795" y="118975"/>
                  </a:lnTo>
                  <a:lnTo>
                    <a:pt x="95455" y="118975"/>
                  </a:lnTo>
                  <a:lnTo>
                    <a:pt x="108511" y="118970"/>
                  </a:lnTo>
                  <a:lnTo>
                    <a:pt x="121863" y="118797"/>
                  </a:lnTo>
                  <a:lnTo>
                    <a:pt x="135429" y="118149"/>
                  </a:lnTo>
                  <a:lnTo>
                    <a:pt x="149144" y="116896"/>
                  </a:lnTo>
                  <a:lnTo>
                    <a:pt x="162963" y="115070"/>
                  </a:lnTo>
                  <a:lnTo>
                    <a:pt x="176853" y="112774"/>
                  </a:lnTo>
                  <a:lnTo>
                    <a:pt x="190783" y="110113"/>
                  </a:lnTo>
                  <a:lnTo>
                    <a:pt x="204408" y="107022"/>
                  </a:lnTo>
                  <a:lnTo>
                    <a:pt x="217104" y="103269"/>
                  </a:lnTo>
                  <a:lnTo>
                    <a:pt x="228592" y="98773"/>
                  </a:lnTo>
                  <a:lnTo>
                    <a:pt x="238441" y="93278"/>
                  </a:lnTo>
                  <a:lnTo>
                    <a:pt x="245927" y="86301"/>
                  </a:lnTo>
                  <a:lnTo>
                    <a:pt x="250880" y="77722"/>
                  </a:lnTo>
                  <a:lnTo>
                    <a:pt x="253426" y="68046"/>
                  </a:lnTo>
                  <a:lnTo>
                    <a:pt x="253714" y="58173"/>
                  </a:lnTo>
                  <a:lnTo>
                    <a:pt x="252051" y="48650"/>
                  </a:lnTo>
                  <a:lnTo>
                    <a:pt x="248514" y="39648"/>
                  </a:lnTo>
                  <a:lnTo>
                    <a:pt x="242877" y="31150"/>
                  </a:lnTo>
                  <a:lnTo>
                    <a:pt x="235194" y="23076"/>
                  </a:lnTo>
                  <a:lnTo>
                    <a:pt x="225613" y="15654"/>
                  </a:lnTo>
                  <a:lnTo>
                    <a:pt x="214209" y="9414"/>
                  </a:lnTo>
                  <a:lnTo>
                    <a:pt x="201208" y="4556"/>
                  </a:lnTo>
                  <a:lnTo>
                    <a:pt x="187089" y="1292"/>
                  </a:lnTo>
                  <a:lnTo>
                    <a:pt x="172474" y="0"/>
                  </a:lnTo>
                  <a:lnTo>
                    <a:pt x="157764" y="690"/>
                  </a:lnTo>
                  <a:lnTo>
                    <a:pt x="143296" y="3085"/>
                  </a:lnTo>
                  <a:lnTo>
                    <a:pt x="129427" y="6818"/>
                  </a:lnTo>
                  <a:lnTo>
                    <a:pt x="116285" y="11546"/>
                  </a:lnTo>
                  <a:lnTo>
                    <a:pt x="103816" y="16988"/>
                  </a:lnTo>
                  <a:lnTo>
                    <a:pt x="91894" y="22931"/>
                  </a:lnTo>
                  <a:lnTo>
                    <a:pt x="80391" y="29230"/>
                  </a:lnTo>
                  <a:lnTo>
                    <a:pt x="69359" y="36103"/>
                  </a:lnTo>
                  <a:lnTo>
                    <a:pt x="59015" y="44088"/>
                  </a:lnTo>
                  <a:lnTo>
                    <a:pt x="49426" y="53386"/>
                  </a:lnTo>
                  <a:lnTo>
                    <a:pt x="40510" y="63735"/>
                  </a:lnTo>
                  <a:lnTo>
                    <a:pt x="32135" y="74599"/>
                  </a:lnTo>
                  <a:lnTo>
                    <a:pt x="24176" y="85615"/>
                  </a:lnTo>
                  <a:lnTo>
                    <a:pt x="16846" y="96773"/>
                  </a:lnTo>
                  <a:lnTo>
                    <a:pt x="10676" y="108324"/>
                  </a:lnTo>
                  <a:lnTo>
                    <a:pt x="5863" y="120384"/>
                  </a:lnTo>
                  <a:lnTo>
                    <a:pt x="2463" y="132770"/>
                  </a:lnTo>
                  <a:lnTo>
                    <a:pt x="547" y="145092"/>
                  </a:lnTo>
                  <a:lnTo>
                    <a:pt x="0" y="157125"/>
                  </a:lnTo>
                  <a:lnTo>
                    <a:pt x="581" y="168815"/>
                  </a:lnTo>
                  <a:lnTo>
                    <a:pt x="2026" y="180199"/>
                  </a:lnTo>
                  <a:lnTo>
                    <a:pt x="4108" y="191337"/>
                  </a:lnTo>
                  <a:lnTo>
                    <a:pt x="6808" y="202292"/>
                  </a:lnTo>
                  <a:lnTo>
                    <a:pt x="10298" y="213115"/>
                  </a:lnTo>
                  <a:lnTo>
                    <a:pt x="14617" y="223840"/>
                  </a:lnTo>
                  <a:lnTo>
                    <a:pt x="19993" y="234332"/>
                  </a:lnTo>
                  <a:lnTo>
                    <a:pt x="26891" y="244304"/>
                  </a:lnTo>
                  <a:lnTo>
                    <a:pt x="35425" y="253636"/>
                  </a:lnTo>
                  <a:lnTo>
                    <a:pt x="45412" y="262208"/>
                  </a:lnTo>
                  <a:lnTo>
                    <a:pt x="56557" y="269819"/>
                  </a:lnTo>
                  <a:lnTo>
                    <a:pt x="68577" y="276453"/>
                  </a:lnTo>
                  <a:lnTo>
                    <a:pt x="81392" y="282077"/>
                  </a:lnTo>
                  <a:lnTo>
                    <a:pt x="95124" y="286565"/>
                  </a:lnTo>
                  <a:lnTo>
                    <a:pt x="109773" y="289951"/>
                  </a:lnTo>
                  <a:lnTo>
                    <a:pt x="125372" y="292243"/>
                  </a:lnTo>
                  <a:lnTo>
                    <a:pt x="142061" y="293341"/>
                  </a:lnTo>
                  <a:lnTo>
                    <a:pt x="159797" y="293302"/>
                  </a:lnTo>
                  <a:lnTo>
                    <a:pt x="177928" y="292312"/>
                  </a:lnTo>
                  <a:lnTo>
                    <a:pt x="195334" y="290584"/>
                  </a:lnTo>
                  <a:lnTo>
                    <a:pt x="211443" y="288314"/>
                  </a:lnTo>
                  <a:lnTo>
                    <a:pt x="226206" y="285655"/>
                  </a:lnTo>
                  <a:lnTo>
                    <a:pt x="239817" y="282726"/>
                  </a:lnTo>
                  <a:lnTo>
                    <a:pt x="252528" y="279609"/>
                  </a:lnTo>
                  <a:lnTo>
                    <a:pt x="264576" y="276364"/>
                  </a:lnTo>
                  <a:lnTo>
                    <a:pt x="276148" y="273032"/>
                  </a:lnTo>
                  <a:lnTo>
                    <a:pt x="287374" y="269647"/>
                  </a:lnTo>
                  <a:lnTo>
                    <a:pt x="297904" y="266378"/>
                  </a:lnTo>
                  <a:lnTo>
                    <a:pt x="307957" y="263216"/>
                  </a:lnTo>
                  <a:lnTo>
                    <a:pt x="318419" y="259882"/>
                  </a:lnTo>
                  <a:lnTo>
                    <a:pt x="330970" y="255845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836264" y="505367"/>
              <a:ext cx="28317" cy="694882"/>
            </a:xfrm>
            <a:custGeom>
              <a:avLst/>
              <a:gdLst/>
              <a:ahLst/>
              <a:cxnLst/>
              <a:rect l="0" t="0" r="0" b="0"/>
              <a:pathLst>
                <a:path w="28317" h="694882">
                  <a:moveTo>
                    <a:pt x="17788" y="0"/>
                  </a:moveTo>
                  <a:lnTo>
                    <a:pt x="14854" y="8936"/>
                  </a:lnTo>
                  <a:lnTo>
                    <a:pt x="12072" y="18563"/>
                  </a:lnTo>
                  <a:lnTo>
                    <a:pt x="9177" y="29859"/>
                  </a:lnTo>
                  <a:lnTo>
                    <a:pt x="6309" y="42872"/>
                  </a:lnTo>
                  <a:lnTo>
                    <a:pt x="3793" y="57649"/>
                  </a:lnTo>
                  <a:lnTo>
                    <a:pt x="1786" y="74018"/>
                  </a:lnTo>
                  <a:lnTo>
                    <a:pt x="447" y="91359"/>
                  </a:lnTo>
                  <a:lnTo>
                    <a:pt x="0" y="108747"/>
                  </a:lnTo>
                  <a:lnTo>
                    <a:pt x="476" y="125672"/>
                  </a:lnTo>
                  <a:lnTo>
                    <a:pt x="1593" y="142643"/>
                  </a:lnTo>
                  <a:lnTo>
                    <a:pt x="2873" y="160934"/>
                  </a:lnTo>
                  <a:lnTo>
                    <a:pt x="4025" y="181155"/>
                  </a:lnTo>
                  <a:lnTo>
                    <a:pt x="4948" y="202637"/>
                  </a:lnTo>
                  <a:lnTo>
                    <a:pt x="5641" y="223843"/>
                  </a:lnTo>
                  <a:lnTo>
                    <a:pt x="6143" y="243886"/>
                  </a:lnTo>
                  <a:lnTo>
                    <a:pt x="6497" y="262562"/>
                  </a:lnTo>
                  <a:lnTo>
                    <a:pt x="6741" y="280013"/>
                  </a:lnTo>
                  <a:lnTo>
                    <a:pt x="6910" y="296489"/>
                  </a:lnTo>
                  <a:lnTo>
                    <a:pt x="7024" y="312401"/>
                  </a:lnTo>
                  <a:lnTo>
                    <a:pt x="7102" y="328260"/>
                  </a:lnTo>
                  <a:lnTo>
                    <a:pt x="7154" y="344348"/>
                  </a:lnTo>
                  <a:lnTo>
                    <a:pt x="7188" y="360582"/>
                  </a:lnTo>
                  <a:lnTo>
                    <a:pt x="7212" y="376635"/>
                  </a:lnTo>
                  <a:lnTo>
                    <a:pt x="7228" y="392328"/>
                  </a:lnTo>
                  <a:lnTo>
                    <a:pt x="7239" y="407797"/>
                  </a:lnTo>
                  <a:lnTo>
                    <a:pt x="7245" y="423402"/>
                  </a:lnTo>
                  <a:lnTo>
                    <a:pt x="7254" y="439341"/>
                  </a:lnTo>
                  <a:lnTo>
                    <a:pt x="7431" y="455487"/>
                  </a:lnTo>
                  <a:lnTo>
                    <a:pt x="8081" y="471485"/>
                  </a:lnTo>
                  <a:lnTo>
                    <a:pt x="9331" y="487149"/>
                  </a:lnTo>
                  <a:lnTo>
                    <a:pt x="10984" y="502770"/>
                  </a:lnTo>
                  <a:lnTo>
                    <a:pt x="12633" y="519010"/>
                  </a:lnTo>
                  <a:lnTo>
                    <a:pt x="14041" y="536184"/>
                  </a:lnTo>
                  <a:lnTo>
                    <a:pt x="15307" y="553804"/>
                  </a:lnTo>
                  <a:lnTo>
                    <a:pt x="16763" y="570799"/>
                  </a:lnTo>
                  <a:lnTo>
                    <a:pt x="18590" y="586604"/>
                  </a:lnTo>
                  <a:lnTo>
                    <a:pt x="20647" y="601318"/>
                  </a:lnTo>
                  <a:lnTo>
                    <a:pt x="22575" y="615420"/>
                  </a:lnTo>
                  <a:lnTo>
                    <a:pt x="24169" y="629263"/>
                  </a:lnTo>
                  <a:lnTo>
                    <a:pt x="25394" y="642620"/>
                  </a:lnTo>
                  <a:lnTo>
                    <a:pt x="26424" y="656175"/>
                  </a:lnTo>
                  <a:lnTo>
                    <a:pt x="27347" y="672244"/>
                  </a:lnTo>
                  <a:lnTo>
                    <a:pt x="28316" y="694881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622425" y="821222"/>
              <a:ext cx="379026" cy="52644"/>
            </a:xfrm>
            <a:custGeom>
              <a:avLst/>
              <a:gdLst/>
              <a:ahLst/>
              <a:cxnLst/>
              <a:rect l="0" t="0" r="0" b="0"/>
              <a:pathLst>
                <a:path w="379026" h="52644">
                  <a:moveTo>
                    <a:pt x="379025" y="0"/>
                  </a:moveTo>
                  <a:lnTo>
                    <a:pt x="367223" y="67"/>
                  </a:lnTo>
                  <a:lnTo>
                    <a:pt x="355454" y="707"/>
                  </a:lnTo>
                  <a:lnTo>
                    <a:pt x="342568" y="2004"/>
                  </a:lnTo>
                  <a:lnTo>
                    <a:pt x="328893" y="3864"/>
                  </a:lnTo>
                  <a:lnTo>
                    <a:pt x="315214" y="6180"/>
                  </a:lnTo>
                  <a:lnTo>
                    <a:pt x="301988" y="8847"/>
                  </a:lnTo>
                  <a:lnTo>
                    <a:pt x="289018" y="11770"/>
                  </a:lnTo>
                  <a:lnTo>
                    <a:pt x="275642" y="14878"/>
                  </a:lnTo>
                  <a:lnTo>
                    <a:pt x="261488" y="18108"/>
                  </a:lnTo>
                  <a:lnTo>
                    <a:pt x="246185" y="21259"/>
                  </a:lnTo>
                  <a:lnTo>
                    <a:pt x="229230" y="23995"/>
                  </a:lnTo>
                  <a:lnTo>
                    <a:pt x="210525" y="26172"/>
                  </a:lnTo>
                  <a:lnTo>
                    <a:pt x="190604" y="27973"/>
                  </a:lnTo>
                  <a:lnTo>
                    <a:pt x="170402" y="29796"/>
                  </a:lnTo>
                  <a:lnTo>
                    <a:pt x="150491" y="31878"/>
                  </a:lnTo>
                  <a:lnTo>
                    <a:pt x="131227" y="34277"/>
                  </a:lnTo>
                  <a:lnTo>
                    <a:pt x="112912" y="36968"/>
                  </a:lnTo>
                  <a:lnTo>
                    <a:pt x="95601" y="39887"/>
                  </a:lnTo>
                  <a:lnTo>
                    <a:pt x="79192" y="42825"/>
                  </a:lnTo>
                  <a:lnTo>
                    <a:pt x="61612" y="45722"/>
                  </a:lnTo>
                  <a:lnTo>
                    <a:pt x="37961" y="48831"/>
                  </a:lnTo>
                  <a:lnTo>
                    <a:pt x="0" y="52643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007366" y="494839"/>
              <a:ext cx="509982" cy="657727"/>
            </a:xfrm>
            <a:custGeom>
              <a:avLst/>
              <a:gdLst/>
              <a:ahLst/>
              <a:cxnLst/>
              <a:rect l="0" t="0" r="0" b="0"/>
              <a:pathLst>
                <a:path w="509982" h="657727">
                  <a:moveTo>
                    <a:pt x="4613" y="0"/>
                  </a:moveTo>
                  <a:lnTo>
                    <a:pt x="1813" y="11735"/>
                  </a:lnTo>
                  <a:lnTo>
                    <a:pt x="311" y="22864"/>
                  </a:lnTo>
                  <a:lnTo>
                    <a:pt x="0" y="34476"/>
                  </a:lnTo>
                  <a:lnTo>
                    <a:pt x="506" y="47156"/>
                  </a:lnTo>
                  <a:lnTo>
                    <a:pt x="1326" y="61761"/>
                  </a:lnTo>
                  <a:lnTo>
                    <a:pt x="2146" y="78558"/>
                  </a:lnTo>
                  <a:lnTo>
                    <a:pt x="3003" y="96695"/>
                  </a:lnTo>
                  <a:lnTo>
                    <a:pt x="4178" y="114557"/>
                  </a:lnTo>
                  <a:lnTo>
                    <a:pt x="5812" y="131231"/>
                  </a:lnTo>
                  <a:lnTo>
                    <a:pt x="7740" y="146676"/>
                  </a:lnTo>
                  <a:lnTo>
                    <a:pt x="9580" y="161342"/>
                  </a:lnTo>
                  <a:lnTo>
                    <a:pt x="11114" y="175612"/>
                  </a:lnTo>
                  <a:lnTo>
                    <a:pt x="12298" y="189705"/>
                  </a:lnTo>
                  <a:lnTo>
                    <a:pt x="13167" y="203729"/>
                  </a:lnTo>
                  <a:lnTo>
                    <a:pt x="13786" y="217746"/>
                  </a:lnTo>
                  <a:lnTo>
                    <a:pt x="14219" y="232267"/>
                  </a:lnTo>
                  <a:lnTo>
                    <a:pt x="14517" y="248220"/>
                  </a:lnTo>
                  <a:lnTo>
                    <a:pt x="14724" y="265981"/>
                  </a:lnTo>
                  <a:lnTo>
                    <a:pt x="15034" y="284960"/>
                  </a:lnTo>
                  <a:lnTo>
                    <a:pt x="15776" y="303931"/>
                  </a:lnTo>
                  <a:lnTo>
                    <a:pt x="17088" y="322169"/>
                  </a:lnTo>
                  <a:lnTo>
                    <a:pt x="18784" y="339479"/>
                  </a:lnTo>
                  <a:lnTo>
                    <a:pt x="20460" y="355937"/>
                  </a:lnTo>
                  <a:lnTo>
                    <a:pt x="21882" y="371707"/>
                  </a:lnTo>
                  <a:lnTo>
                    <a:pt x="22987" y="386958"/>
                  </a:lnTo>
                  <a:lnTo>
                    <a:pt x="23804" y="401833"/>
                  </a:lnTo>
                  <a:lnTo>
                    <a:pt x="24387" y="416458"/>
                  </a:lnTo>
                  <a:lnTo>
                    <a:pt x="24796" y="431403"/>
                  </a:lnTo>
                  <a:lnTo>
                    <a:pt x="25077" y="447648"/>
                  </a:lnTo>
                  <a:lnTo>
                    <a:pt x="25276" y="465604"/>
                  </a:lnTo>
                  <a:lnTo>
                    <a:pt x="25579" y="484546"/>
                  </a:lnTo>
                  <a:lnTo>
                    <a:pt x="26315" y="502960"/>
                  </a:lnTo>
                  <a:lnTo>
                    <a:pt x="27623" y="520016"/>
                  </a:lnTo>
                  <a:lnTo>
                    <a:pt x="29316" y="535888"/>
                  </a:lnTo>
                  <a:lnTo>
                    <a:pt x="30991" y="551373"/>
                  </a:lnTo>
                  <a:lnTo>
                    <a:pt x="32416" y="567003"/>
                  </a:lnTo>
                  <a:lnTo>
                    <a:pt x="33694" y="582653"/>
                  </a:lnTo>
                  <a:lnTo>
                    <a:pt x="35159" y="597729"/>
                  </a:lnTo>
                  <a:lnTo>
                    <a:pt x="36972" y="611845"/>
                  </a:lnTo>
                  <a:lnTo>
                    <a:pt x="38361" y="622461"/>
                  </a:lnTo>
                  <a:lnTo>
                    <a:pt x="38548" y="626268"/>
                  </a:lnTo>
                  <a:lnTo>
                    <a:pt x="38200" y="624031"/>
                  </a:lnTo>
                  <a:lnTo>
                    <a:pt x="37914" y="617435"/>
                  </a:lnTo>
                  <a:lnTo>
                    <a:pt x="38149" y="607648"/>
                  </a:lnTo>
                  <a:lnTo>
                    <a:pt x="39072" y="595529"/>
                  </a:lnTo>
                  <a:lnTo>
                    <a:pt x="40482" y="581899"/>
                  </a:lnTo>
                  <a:lnTo>
                    <a:pt x="41956" y="567561"/>
                  </a:lnTo>
                  <a:lnTo>
                    <a:pt x="43247" y="553007"/>
                  </a:lnTo>
                  <a:lnTo>
                    <a:pt x="44602" y="538461"/>
                  </a:lnTo>
                  <a:lnTo>
                    <a:pt x="46649" y="524001"/>
                  </a:lnTo>
                  <a:lnTo>
                    <a:pt x="49690" y="509641"/>
                  </a:lnTo>
                  <a:lnTo>
                    <a:pt x="53546" y="495368"/>
                  </a:lnTo>
                  <a:lnTo>
                    <a:pt x="57753" y="481164"/>
                  </a:lnTo>
                  <a:lnTo>
                    <a:pt x="61994" y="467019"/>
                  </a:lnTo>
                  <a:lnTo>
                    <a:pt x="66301" y="453247"/>
                  </a:lnTo>
                  <a:lnTo>
                    <a:pt x="70944" y="440451"/>
                  </a:lnTo>
                  <a:lnTo>
                    <a:pt x="76065" y="428883"/>
                  </a:lnTo>
                  <a:lnTo>
                    <a:pt x="81656" y="418471"/>
                  </a:lnTo>
                  <a:lnTo>
                    <a:pt x="87642" y="409009"/>
                  </a:lnTo>
                  <a:lnTo>
                    <a:pt x="93939" y="400286"/>
                  </a:lnTo>
                  <a:lnTo>
                    <a:pt x="100797" y="392595"/>
                  </a:lnTo>
                  <a:lnTo>
                    <a:pt x="108765" y="386706"/>
                  </a:lnTo>
                  <a:lnTo>
                    <a:pt x="118044" y="382897"/>
                  </a:lnTo>
                  <a:lnTo>
                    <a:pt x="128208" y="381153"/>
                  </a:lnTo>
                  <a:lnTo>
                    <a:pt x="138417" y="381419"/>
                  </a:lnTo>
                  <a:lnTo>
                    <a:pt x="148168" y="383452"/>
                  </a:lnTo>
                  <a:lnTo>
                    <a:pt x="157324" y="386900"/>
                  </a:lnTo>
                  <a:lnTo>
                    <a:pt x="165927" y="391415"/>
                  </a:lnTo>
                  <a:lnTo>
                    <a:pt x="174080" y="396712"/>
                  </a:lnTo>
                  <a:lnTo>
                    <a:pt x="181894" y="402893"/>
                  </a:lnTo>
                  <a:lnTo>
                    <a:pt x="189462" y="410405"/>
                  </a:lnTo>
                  <a:lnTo>
                    <a:pt x="196852" y="419387"/>
                  </a:lnTo>
                  <a:lnTo>
                    <a:pt x="203953" y="429691"/>
                  </a:lnTo>
                  <a:lnTo>
                    <a:pt x="210496" y="441057"/>
                  </a:lnTo>
                  <a:lnTo>
                    <a:pt x="216378" y="453228"/>
                  </a:lnTo>
                  <a:lnTo>
                    <a:pt x="221649" y="466147"/>
                  </a:lnTo>
                  <a:lnTo>
                    <a:pt x="226425" y="479949"/>
                  </a:lnTo>
                  <a:lnTo>
                    <a:pt x="230822" y="494636"/>
                  </a:lnTo>
                  <a:lnTo>
                    <a:pt x="234946" y="509921"/>
                  </a:lnTo>
                  <a:lnTo>
                    <a:pt x="238876" y="525334"/>
                  </a:lnTo>
                  <a:lnTo>
                    <a:pt x="242672" y="540592"/>
                  </a:lnTo>
                  <a:lnTo>
                    <a:pt x="246374" y="555600"/>
                  </a:lnTo>
                  <a:lnTo>
                    <a:pt x="250015" y="570364"/>
                  </a:lnTo>
                  <a:lnTo>
                    <a:pt x="253625" y="584871"/>
                  </a:lnTo>
                  <a:lnTo>
                    <a:pt x="257690" y="597220"/>
                  </a:lnTo>
                  <a:lnTo>
                    <a:pt x="262333" y="603943"/>
                  </a:lnTo>
                  <a:lnTo>
                    <a:pt x="266733" y="604293"/>
                  </a:lnTo>
                  <a:lnTo>
                    <a:pt x="270767" y="599740"/>
                  </a:lnTo>
                  <a:lnTo>
                    <a:pt x="274560" y="591882"/>
                  </a:lnTo>
                  <a:lnTo>
                    <a:pt x="278385" y="582039"/>
                  </a:lnTo>
                  <a:lnTo>
                    <a:pt x="282615" y="571280"/>
                  </a:lnTo>
                  <a:lnTo>
                    <a:pt x="287414" y="560227"/>
                  </a:lnTo>
                  <a:lnTo>
                    <a:pt x="292768" y="549326"/>
                  </a:lnTo>
                  <a:lnTo>
                    <a:pt x="298582" y="538985"/>
                  </a:lnTo>
                  <a:lnTo>
                    <a:pt x="304757" y="529359"/>
                  </a:lnTo>
                  <a:lnTo>
                    <a:pt x="311361" y="520568"/>
                  </a:lnTo>
                  <a:lnTo>
                    <a:pt x="318624" y="512799"/>
                  </a:lnTo>
                  <a:lnTo>
                    <a:pt x="326626" y="506051"/>
                  </a:lnTo>
                  <a:lnTo>
                    <a:pt x="335458" y="500177"/>
                  </a:lnTo>
                  <a:lnTo>
                    <a:pt x="345296" y="494989"/>
                  </a:lnTo>
                  <a:lnTo>
                    <a:pt x="356136" y="490309"/>
                  </a:lnTo>
                  <a:lnTo>
                    <a:pt x="367670" y="485995"/>
                  </a:lnTo>
                  <a:lnTo>
                    <a:pt x="379404" y="481936"/>
                  </a:lnTo>
                  <a:lnTo>
                    <a:pt x="391034" y="478049"/>
                  </a:lnTo>
                  <a:lnTo>
                    <a:pt x="402452" y="474116"/>
                  </a:lnTo>
                  <a:lnTo>
                    <a:pt x="413652" y="469789"/>
                  </a:lnTo>
                  <a:lnTo>
                    <a:pt x="424667" y="464913"/>
                  </a:lnTo>
                  <a:lnTo>
                    <a:pt x="435539" y="459502"/>
                  </a:lnTo>
                  <a:lnTo>
                    <a:pt x="446306" y="453645"/>
                  </a:lnTo>
                  <a:lnTo>
                    <a:pt x="456989" y="447441"/>
                  </a:lnTo>
                  <a:lnTo>
                    <a:pt x="467283" y="440818"/>
                  </a:lnTo>
                  <a:lnTo>
                    <a:pt x="476589" y="433541"/>
                  </a:lnTo>
                  <a:lnTo>
                    <a:pt x="484648" y="425534"/>
                  </a:lnTo>
                  <a:lnTo>
                    <a:pt x="491042" y="416869"/>
                  </a:lnTo>
                  <a:lnTo>
                    <a:pt x="495055" y="407674"/>
                  </a:lnTo>
                  <a:lnTo>
                    <a:pt x="496523" y="398085"/>
                  </a:lnTo>
                  <a:lnTo>
                    <a:pt x="495576" y="388375"/>
                  </a:lnTo>
                  <a:lnTo>
                    <a:pt x="492364" y="378936"/>
                  </a:lnTo>
                  <a:lnTo>
                    <a:pt x="487198" y="369970"/>
                  </a:lnTo>
                  <a:lnTo>
                    <a:pt x="480157" y="361815"/>
                  </a:lnTo>
                  <a:lnTo>
                    <a:pt x="471013" y="355016"/>
                  </a:lnTo>
                  <a:lnTo>
                    <a:pt x="459837" y="349746"/>
                  </a:lnTo>
                  <a:lnTo>
                    <a:pt x="447267" y="346021"/>
                  </a:lnTo>
                  <a:lnTo>
                    <a:pt x="434300" y="343880"/>
                  </a:lnTo>
                  <a:lnTo>
                    <a:pt x="421546" y="343187"/>
                  </a:lnTo>
                  <a:lnTo>
                    <a:pt x="409221" y="344008"/>
                  </a:lnTo>
                  <a:lnTo>
                    <a:pt x="397338" y="346678"/>
                  </a:lnTo>
                  <a:lnTo>
                    <a:pt x="385828" y="351214"/>
                  </a:lnTo>
                  <a:lnTo>
                    <a:pt x="374607" y="357359"/>
                  </a:lnTo>
                  <a:lnTo>
                    <a:pt x="363598" y="364772"/>
                  </a:lnTo>
                  <a:lnTo>
                    <a:pt x="352745" y="373127"/>
                  </a:lnTo>
                  <a:lnTo>
                    <a:pt x="342165" y="382158"/>
                  </a:lnTo>
                  <a:lnTo>
                    <a:pt x="332133" y="391665"/>
                  </a:lnTo>
                  <a:lnTo>
                    <a:pt x="322760" y="401506"/>
                  </a:lnTo>
                  <a:lnTo>
                    <a:pt x="314161" y="411740"/>
                  </a:lnTo>
                  <a:lnTo>
                    <a:pt x="306531" y="422602"/>
                  </a:lnTo>
                  <a:lnTo>
                    <a:pt x="299886" y="434173"/>
                  </a:lnTo>
                  <a:lnTo>
                    <a:pt x="294253" y="446386"/>
                  </a:lnTo>
                  <a:lnTo>
                    <a:pt x="289760" y="459116"/>
                  </a:lnTo>
                  <a:lnTo>
                    <a:pt x="286370" y="472233"/>
                  </a:lnTo>
                  <a:lnTo>
                    <a:pt x="284075" y="485465"/>
                  </a:lnTo>
                  <a:lnTo>
                    <a:pt x="282975" y="498421"/>
                  </a:lnTo>
                  <a:lnTo>
                    <a:pt x="283013" y="510917"/>
                  </a:lnTo>
                  <a:lnTo>
                    <a:pt x="284003" y="523103"/>
                  </a:lnTo>
                  <a:lnTo>
                    <a:pt x="285730" y="535359"/>
                  </a:lnTo>
                  <a:lnTo>
                    <a:pt x="288010" y="547900"/>
                  </a:lnTo>
                  <a:lnTo>
                    <a:pt x="291014" y="560612"/>
                  </a:lnTo>
                  <a:lnTo>
                    <a:pt x="295239" y="573153"/>
                  </a:lnTo>
                  <a:lnTo>
                    <a:pt x="300866" y="585324"/>
                  </a:lnTo>
                  <a:lnTo>
                    <a:pt x="307936" y="596768"/>
                  </a:lnTo>
                  <a:lnTo>
                    <a:pt x="316509" y="606921"/>
                  </a:lnTo>
                  <a:lnTo>
                    <a:pt x="326460" y="615602"/>
                  </a:lnTo>
                  <a:lnTo>
                    <a:pt x="337378" y="623108"/>
                  </a:lnTo>
                  <a:lnTo>
                    <a:pt x="348692" y="630006"/>
                  </a:lnTo>
                  <a:lnTo>
                    <a:pt x="360040" y="636681"/>
                  </a:lnTo>
                  <a:lnTo>
                    <a:pt x="371438" y="642997"/>
                  </a:lnTo>
                  <a:lnTo>
                    <a:pt x="383156" y="648415"/>
                  </a:lnTo>
                  <a:lnTo>
                    <a:pt x="395337" y="652686"/>
                  </a:lnTo>
                  <a:lnTo>
                    <a:pt x="407975" y="655706"/>
                  </a:lnTo>
                  <a:lnTo>
                    <a:pt x="421000" y="657359"/>
                  </a:lnTo>
                  <a:lnTo>
                    <a:pt x="434313" y="657726"/>
                  </a:lnTo>
                  <a:lnTo>
                    <a:pt x="447614" y="656987"/>
                  </a:lnTo>
                  <a:lnTo>
                    <a:pt x="461919" y="655152"/>
                  </a:lnTo>
                  <a:lnTo>
                    <a:pt x="480723" y="650943"/>
                  </a:lnTo>
                  <a:lnTo>
                    <a:pt x="509981" y="642238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883559" y="541200"/>
              <a:ext cx="208118" cy="668786"/>
            </a:xfrm>
            <a:custGeom>
              <a:avLst/>
              <a:gdLst/>
              <a:ahLst/>
              <a:cxnLst/>
              <a:rect l="0" t="0" r="0" b="0"/>
              <a:pathLst>
                <a:path w="208118" h="668786">
                  <a:moveTo>
                    <a:pt x="160213" y="459007"/>
                  </a:moveTo>
                  <a:lnTo>
                    <a:pt x="157212" y="450205"/>
                  </a:lnTo>
                  <a:lnTo>
                    <a:pt x="153790" y="441859"/>
                  </a:lnTo>
                  <a:lnTo>
                    <a:pt x="149589" y="433165"/>
                  </a:lnTo>
                  <a:lnTo>
                    <a:pt x="144517" y="424216"/>
                  </a:lnTo>
                  <a:lnTo>
                    <a:pt x="138387" y="415370"/>
                  </a:lnTo>
                  <a:lnTo>
                    <a:pt x="131199" y="406845"/>
                  </a:lnTo>
                  <a:lnTo>
                    <a:pt x="122938" y="399175"/>
                  </a:lnTo>
                  <a:lnTo>
                    <a:pt x="113494" y="393242"/>
                  </a:lnTo>
                  <a:lnTo>
                    <a:pt x="102930" y="389376"/>
                  </a:lnTo>
                  <a:lnTo>
                    <a:pt x="91754" y="387580"/>
                  </a:lnTo>
                  <a:lnTo>
                    <a:pt x="80792" y="387805"/>
                  </a:lnTo>
                  <a:lnTo>
                    <a:pt x="70498" y="389820"/>
                  </a:lnTo>
                  <a:lnTo>
                    <a:pt x="60962" y="393764"/>
                  </a:lnTo>
                  <a:lnTo>
                    <a:pt x="52096" y="400208"/>
                  </a:lnTo>
                  <a:lnTo>
                    <a:pt x="43767" y="409236"/>
                  </a:lnTo>
                  <a:lnTo>
                    <a:pt x="36004" y="420194"/>
                  </a:lnTo>
                  <a:lnTo>
                    <a:pt x="29001" y="431997"/>
                  </a:lnTo>
                  <a:lnTo>
                    <a:pt x="22804" y="443940"/>
                  </a:lnTo>
                  <a:lnTo>
                    <a:pt x="17318" y="456040"/>
                  </a:lnTo>
                  <a:lnTo>
                    <a:pt x="12398" y="468829"/>
                  </a:lnTo>
                  <a:lnTo>
                    <a:pt x="7912" y="482574"/>
                  </a:lnTo>
                  <a:lnTo>
                    <a:pt x="4068" y="497094"/>
                  </a:lnTo>
                  <a:lnTo>
                    <a:pt x="1390" y="511926"/>
                  </a:lnTo>
                  <a:lnTo>
                    <a:pt x="72" y="526767"/>
                  </a:lnTo>
                  <a:lnTo>
                    <a:pt x="0" y="541649"/>
                  </a:lnTo>
                  <a:lnTo>
                    <a:pt x="940" y="556854"/>
                  </a:lnTo>
                  <a:lnTo>
                    <a:pt x="2651" y="572517"/>
                  </a:lnTo>
                  <a:lnTo>
                    <a:pt x="5086" y="588305"/>
                  </a:lnTo>
                  <a:lnTo>
                    <a:pt x="8391" y="603533"/>
                  </a:lnTo>
                  <a:lnTo>
                    <a:pt x="12579" y="617842"/>
                  </a:lnTo>
                  <a:lnTo>
                    <a:pt x="17695" y="630890"/>
                  </a:lnTo>
                  <a:lnTo>
                    <a:pt x="23885" y="642204"/>
                  </a:lnTo>
                  <a:lnTo>
                    <a:pt x="31126" y="651689"/>
                  </a:lnTo>
                  <a:lnTo>
                    <a:pt x="39262" y="659244"/>
                  </a:lnTo>
                  <a:lnTo>
                    <a:pt x="48093" y="664586"/>
                  </a:lnTo>
                  <a:lnTo>
                    <a:pt x="57434" y="667766"/>
                  </a:lnTo>
                  <a:lnTo>
                    <a:pt x="66977" y="668785"/>
                  </a:lnTo>
                  <a:lnTo>
                    <a:pt x="76303" y="667433"/>
                  </a:lnTo>
                  <a:lnTo>
                    <a:pt x="85202" y="663827"/>
                  </a:lnTo>
                  <a:lnTo>
                    <a:pt x="93651" y="658492"/>
                  </a:lnTo>
                  <a:lnTo>
                    <a:pt x="101714" y="652165"/>
                  </a:lnTo>
                  <a:lnTo>
                    <a:pt x="109472" y="645347"/>
                  </a:lnTo>
                  <a:lnTo>
                    <a:pt x="117006" y="637822"/>
                  </a:lnTo>
                  <a:lnTo>
                    <a:pt x="124380" y="628802"/>
                  </a:lnTo>
                  <a:lnTo>
                    <a:pt x="131635" y="617962"/>
                  </a:lnTo>
                  <a:lnTo>
                    <a:pt x="138645" y="605749"/>
                  </a:lnTo>
                  <a:lnTo>
                    <a:pt x="145126" y="593087"/>
                  </a:lnTo>
                  <a:lnTo>
                    <a:pt x="150965" y="580555"/>
                  </a:lnTo>
                  <a:lnTo>
                    <a:pt x="156208" y="567887"/>
                  </a:lnTo>
                  <a:lnTo>
                    <a:pt x="160963" y="554184"/>
                  </a:lnTo>
                  <a:lnTo>
                    <a:pt x="165348" y="539011"/>
                  </a:lnTo>
                  <a:lnTo>
                    <a:pt x="169464" y="522719"/>
                  </a:lnTo>
                  <a:lnTo>
                    <a:pt x="173389" y="506158"/>
                  </a:lnTo>
                  <a:lnTo>
                    <a:pt x="177180" y="489852"/>
                  </a:lnTo>
                  <a:lnTo>
                    <a:pt x="180880" y="473496"/>
                  </a:lnTo>
                  <a:lnTo>
                    <a:pt x="184519" y="456162"/>
                  </a:lnTo>
                  <a:lnTo>
                    <a:pt x="188111" y="437404"/>
                  </a:lnTo>
                  <a:lnTo>
                    <a:pt x="191505" y="417721"/>
                  </a:lnTo>
                  <a:lnTo>
                    <a:pt x="194404" y="398262"/>
                  </a:lnTo>
                  <a:lnTo>
                    <a:pt x="196687" y="379690"/>
                  </a:lnTo>
                  <a:lnTo>
                    <a:pt x="198388" y="362151"/>
                  </a:lnTo>
                  <a:lnTo>
                    <a:pt x="199613" y="345539"/>
                  </a:lnTo>
                  <a:lnTo>
                    <a:pt x="200479" y="329666"/>
                  </a:lnTo>
                  <a:lnTo>
                    <a:pt x="201247" y="314345"/>
                  </a:lnTo>
                  <a:lnTo>
                    <a:pt x="202304" y="299423"/>
                  </a:lnTo>
                  <a:lnTo>
                    <a:pt x="203826" y="284781"/>
                  </a:lnTo>
                  <a:lnTo>
                    <a:pt x="205494" y="270334"/>
                  </a:lnTo>
                  <a:lnTo>
                    <a:pt x="206620" y="256019"/>
                  </a:lnTo>
                  <a:lnTo>
                    <a:pt x="206864" y="241795"/>
                  </a:lnTo>
                  <a:lnTo>
                    <a:pt x="206534" y="227632"/>
                  </a:lnTo>
                  <a:lnTo>
                    <a:pt x="206380" y="213510"/>
                  </a:lnTo>
                  <a:lnTo>
                    <a:pt x="206826" y="199421"/>
                  </a:lnTo>
                  <a:lnTo>
                    <a:pt x="207633" y="185518"/>
                  </a:lnTo>
                  <a:lnTo>
                    <a:pt x="208117" y="172104"/>
                  </a:lnTo>
                  <a:lnTo>
                    <a:pt x="207892" y="159289"/>
                  </a:lnTo>
                  <a:lnTo>
                    <a:pt x="207061" y="146546"/>
                  </a:lnTo>
                  <a:lnTo>
                    <a:pt x="206032" y="132853"/>
                  </a:lnTo>
                  <a:lnTo>
                    <a:pt x="205073" y="117715"/>
                  </a:lnTo>
                  <a:lnTo>
                    <a:pt x="204124" y="101461"/>
                  </a:lnTo>
                  <a:lnTo>
                    <a:pt x="202887" y="84933"/>
                  </a:lnTo>
                  <a:lnTo>
                    <a:pt x="201201" y="68670"/>
                  </a:lnTo>
                  <a:lnTo>
                    <a:pt x="198901" y="53023"/>
                  </a:lnTo>
                  <a:lnTo>
                    <a:pt x="195745" y="38297"/>
                  </a:lnTo>
                  <a:lnTo>
                    <a:pt x="191691" y="24574"/>
                  </a:lnTo>
                  <a:lnTo>
                    <a:pt x="186849" y="12718"/>
                  </a:lnTo>
                  <a:lnTo>
                    <a:pt x="181382" y="4395"/>
                  </a:lnTo>
                  <a:lnTo>
                    <a:pt x="175456" y="213"/>
                  </a:lnTo>
                  <a:lnTo>
                    <a:pt x="169530" y="0"/>
                  </a:lnTo>
                  <a:lnTo>
                    <a:pt x="164317" y="3345"/>
                  </a:lnTo>
                  <a:lnTo>
                    <a:pt x="160152" y="9639"/>
                  </a:lnTo>
                  <a:lnTo>
                    <a:pt x="157017" y="18538"/>
                  </a:lnTo>
                  <a:lnTo>
                    <a:pt x="154749" y="30059"/>
                  </a:lnTo>
                  <a:lnTo>
                    <a:pt x="153148" y="43974"/>
                  </a:lnTo>
                  <a:lnTo>
                    <a:pt x="152036" y="59532"/>
                  </a:lnTo>
                  <a:lnTo>
                    <a:pt x="151273" y="75657"/>
                  </a:lnTo>
                  <a:lnTo>
                    <a:pt x="150754" y="91699"/>
                  </a:lnTo>
                  <a:lnTo>
                    <a:pt x="150402" y="107893"/>
                  </a:lnTo>
                  <a:lnTo>
                    <a:pt x="150166" y="125124"/>
                  </a:lnTo>
                  <a:lnTo>
                    <a:pt x="150011" y="143832"/>
                  </a:lnTo>
                  <a:lnTo>
                    <a:pt x="150077" y="163991"/>
                  </a:lnTo>
                  <a:lnTo>
                    <a:pt x="150654" y="185368"/>
                  </a:lnTo>
                  <a:lnTo>
                    <a:pt x="151855" y="207683"/>
                  </a:lnTo>
                  <a:lnTo>
                    <a:pt x="153476" y="230686"/>
                  </a:lnTo>
                  <a:lnTo>
                    <a:pt x="155103" y="254180"/>
                  </a:lnTo>
                  <a:lnTo>
                    <a:pt x="156497" y="278003"/>
                  </a:lnTo>
                  <a:lnTo>
                    <a:pt x="157753" y="301557"/>
                  </a:lnTo>
                  <a:lnTo>
                    <a:pt x="159202" y="323845"/>
                  </a:lnTo>
                  <a:lnTo>
                    <a:pt x="161025" y="344428"/>
                  </a:lnTo>
                  <a:lnTo>
                    <a:pt x="163080" y="363368"/>
                  </a:lnTo>
                  <a:lnTo>
                    <a:pt x="165006" y="380945"/>
                  </a:lnTo>
                  <a:lnTo>
                    <a:pt x="166603" y="397485"/>
                  </a:lnTo>
                  <a:lnTo>
                    <a:pt x="167997" y="413597"/>
                  </a:lnTo>
                  <a:lnTo>
                    <a:pt x="169540" y="430117"/>
                  </a:lnTo>
                  <a:lnTo>
                    <a:pt x="171429" y="447454"/>
                  </a:lnTo>
                  <a:lnTo>
                    <a:pt x="173698" y="465170"/>
                  </a:lnTo>
                  <a:lnTo>
                    <a:pt x="176302" y="482223"/>
                  </a:lnTo>
                  <a:lnTo>
                    <a:pt x="179167" y="498060"/>
                  </a:lnTo>
                  <a:lnTo>
                    <a:pt x="182226" y="512624"/>
                  </a:lnTo>
                  <a:lnTo>
                    <a:pt x="185425" y="526092"/>
                  </a:lnTo>
                  <a:lnTo>
                    <a:pt x="188720" y="538691"/>
                  </a:lnTo>
                  <a:lnTo>
                    <a:pt x="191926" y="550191"/>
                  </a:lnTo>
                  <a:lnTo>
                    <a:pt x="195038" y="561022"/>
                  </a:lnTo>
                  <a:lnTo>
                    <a:pt x="198331" y="572142"/>
                  </a:lnTo>
                  <a:lnTo>
                    <a:pt x="202327" y="585349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8170114" y="840155"/>
              <a:ext cx="238429" cy="331672"/>
            </a:xfrm>
            <a:custGeom>
              <a:avLst/>
              <a:gdLst/>
              <a:ahLst/>
              <a:cxnLst/>
              <a:rect l="0" t="0" r="0" b="0"/>
              <a:pathLst>
                <a:path w="238429" h="331672">
                  <a:moveTo>
                    <a:pt x="0" y="202166"/>
                  </a:moveTo>
                  <a:lnTo>
                    <a:pt x="5868" y="196298"/>
                  </a:lnTo>
                  <a:lnTo>
                    <a:pt x="11433" y="190734"/>
                  </a:lnTo>
                  <a:lnTo>
                    <a:pt x="17241" y="184939"/>
                  </a:lnTo>
                  <a:lnTo>
                    <a:pt x="23667" y="179031"/>
                  </a:lnTo>
                  <a:lnTo>
                    <a:pt x="31293" y="173350"/>
                  </a:lnTo>
                  <a:lnTo>
                    <a:pt x="40327" y="168079"/>
                  </a:lnTo>
                  <a:lnTo>
                    <a:pt x="50655" y="163402"/>
                  </a:lnTo>
                  <a:lnTo>
                    <a:pt x="62030" y="159564"/>
                  </a:lnTo>
                  <a:lnTo>
                    <a:pt x="74195" y="156611"/>
                  </a:lnTo>
                  <a:lnTo>
                    <a:pt x="86768" y="154273"/>
                  </a:lnTo>
                  <a:lnTo>
                    <a:pt x="99273" y="152080"/>
                  </a:lnTo>
                  <a:lnTo>
                    <a:pt x="111467" y="149748"/>
                  </a:lnTo>
                  <a:lnTo>
                    <a:pt x="123620" y="147179"/>
                  </a:lnTo>
                  <a:lnTo>
                    <a:pt x="136385" y="144374"/>
                  </a:lnTo>
                  <a:lnTo>
                    <a:pt x="150081" y="141364"/>
                  </a:lnTo>
                  <a:lnTo>
                    <a:pt x="164382" y="137867"/>
                  </a:lnTo>
                  <a:lnTo>
                    <a:pt x="178530" y="133309"/>
                  </a:lnTo>
                  <a:lnTo>
                    <a:pt x="192075" y="127464"/>
                  </a:lnTo>
                  <a:lnTo>
                    <a:pt x="204593" y="120419"/>
                  </a:lnTo>
                  <a:lnTo>
                    <a:pt x="215542" y="112395"/>
                  </a:lnTo>
                  <a:lnTo>
                    <a:pt x="224775" y="103626"/>
                  </a:lnTo>
                  <a:lnTo>
                    <a:pt x="231988" y="94315"/>
                  </a:lnTo>
                  <a:lnTo>
                    <a:pt x="236568" y="84621"/>
                  </a:lnTo>
                  <a:lnTo>
                    <a:pt x="238428" y="74664"/>
                  </a:lnTo>
                  <a:lnTo>
                    <a:pt x="237916" y="64691"/>
                  </a:lnTo>
                  <a:lnTo>
                    <a:pt x="235531" y="55069"/>
                  </a:lnTo>
                  <a:lnTo>
                    <a:pt x="231743" y="45972"/>
                  </a:lnTo>
                  <a:lnTo>
                    <a:pt x="226781" y="37558"/>
                  </a:lnTo>
                  <a:lnTo>
                    <a:pt x="220635" y="30052"/>
                  </a:lnTo>
                  <a:lnTo>
                    <a:pt x="213395" y="23484"/>
                  </a:lnTo>
                  <a:lnTo>
                    <a:pt x="205248" y="17734"/>
                  </a:lnTo>
                  <a:lnTo>
                    <a:pt x="196400" y="12630"/>
                  </a:lnTo>
                  <a:lnTo>
                    <a:pt x="187034" y="8016"/>
                  </a:lnTo>
                  <a:lnTo>
                    <a:pt x="177135" y="4086"/>
                  </a:lnTo>
                  <a:lnTo>
                    <a:pt x="166505" y="1349"/>
                  </a:lnTo>
                  <a:lnTo>
                    <a:pt x="155102" y="0"/>
                  </a:lnTo>
                  <a:lnTo>
                    <a:pt x="143342" y="248"/>
                  </a:lnTo>
                  <a:lnTo>
                    <a:pt x="131982" y="2467"/>
                  </a:lnTo>
                  <a:lnTo>
                    <a:pt x="121417" y="6663"/>
                  </a:lnTo>
                  <a:lnTo>
                    <a:pt x="111695" y="12396"/>
                  </a:lnTo>
                  <a:lnTo>
                    <a:pt x="102706" y="18991"/>
                  </a:lnTo>
                  <a:lnTo>
                    <a:pt x="94289" y="25985"/>
                  </a:lnTo>
                  <a:lnTo>
                    <a:pt x="86296" y="33457"/>
                  </a:lnTo>
                  <a:lnTo>
                    <a:pt x="78608" y="41911"/>
                  </a:lnTo>
                  <a:lnTo>
                    <a:pt x="71133" y="51561"/>
                  </a:lnTo>
                  <a:lnTo>
                    <a:pt x="63804" y="62330"/>
                  </a:lnTo>
                  <a:lnTo>
                    <a:pt x="56576" y="74016"/>
                  </a:lnTo>
                  <a:lnTo>
                    <a:pt x="49426" y="86401"/>
                  </a:lnTo>
                  <a:lnTo>
                    <a:pt x="42659" y="99294"/>
                  </a:lnTo>
                  <a:lnTo>
                    <a:pt x="36873" y="112548"/>
                  </a:lnTo>
                  <a:lnTo>
                    <a:pt x="32318" y="126053"/>
                  </a:lnTo>
                  <a:lnTo>
                    <a:pt x="28922" y="139730"/>
                  </a:lnTo>
                  <a:lnTo>
                    <a:pt x="26478" y="153526"/>
                  </a:lnTo>
                  <a:lnTo>
                    <a:pt x="24763" y="167401"/>
                  </a:lnTo>
                  <a:lnTo>
                    <a:pt x="23745" y="181329"/>
                  </a:lnTo>
                  <a:lnTo>
                    <a:pt x="23578" y="195294"/>
                  </a:lnTo>
                  <a:lnTo>
                    <a:pt x="24281" y="209279"/>
                  </a:lnTo>
                  <a:lnTo>
                    <a:pt x="25905" y="223111"/>
                  </a:lnTo>
                  <a:lnTo>
                    <a:pt x="28597" y="236479"/>
                  </a:lnTo>
                  <a:lnTo>
                    <a:pt x="32341" y="249244"/>
                  </a:lnTo>
                  <a:lnTo>
                    <a:pt x="37144" y="261274"/>
                  </a:lnTo>
                  <a:lnTo>
                    <a:pt x="43116" y="272361"/>
                  </a:lnTo>
                  <a:lnTo>
                    <a:pt x="50209" y="282485"/>
                  </a:lnTo>
                  <a:lnTo>
                    <a:pt x="58242" y="291777"/>
                  </a:lnTo>
                  <a:lnTo>
                    <a:pt x="67004" y="300412"/>
                  </a:lnTo>
                  <a:lnTo>
                    <a:pt x="76312" y="308549"/>
                  </a:lnTo>
                  <a:lnTo>
                    <a:pt x="86344" y="315999"/>
                  </a:lnTo>
                  <a:lnTo>
                    <a:pt x="97594" y="322251"/>
                  </a:lnTo>
                  <a:lnTo>
                    <a:pt x="110226" y="327114"/>
                  </a:lnTo>
                  <a:lnTo>
                    <a:pt x="123624" y="330379"/>
                  </a:lnTo>
                  <a:lnTo>
                    <a:pt x="136624" y="331671"/>
                  </a:lnTo>
                  <a:lnTo>
                    <a:pt x="148581" y="330990"/>
                  </a:lnTo>
                  <a:lnTo>
                    <a:pt x="159279" y="328926"/>
                  </a:lnTo>
                  <a:lnTo>
                    <a:pt x="169824" y="326270"/>
                  </a:lnTo>
                  <a:lnTo>
                    <a:pt x="182248" y="322791"/>
                  </a:lnTo>
                  <a:lnTo>
                    <a:pt x="200041" y="317979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8437415" y="891456"/>
              <a:ext cx="195954" cy="313389"/>
            </a:xfrm>
            <a:custGeom>
              <a:avLst/>
              <a:gdLst/>
              <a:ahLst/>
              <a:cxnLst/>
              <a:rect l="0" t="0" r="0" b="0"/>
              <a:pathLst>
                <a:path w="195954" h="313389">
                  <a:moveTo>
                    <a:pt x="185424" y="66637"/>
                  </a:moveTo>
                  <a:lnTo>
                    <a:pt x="182423" y="57903"/>
                  </a:lnTo>
                  <a:lnTo>
                    <a:pt x="179002" y="50196"/>
                  </a:lnTo>
                  <a:lnTo>
                    <a:pt x="174806" y="42794"/>
                  </a:lnTo>
                  <a:lnTo>
                    <a:pt x="169905" y="35533"/>
                  </a:lnTo>
                  <a:lnTo>
                    <a:pt x="164424" y="28354"/>
                  </a:lnTo>
                  <a:lnTo>
                    <a:pt x="158484" y="21238"/>
                  </a:lnTo>
                  <a:lnTo>
                    <a:pt x="151877" y="14493"/>
                  </a:lnTo>
                  <a:lnTo>
                    <a:pt x="144082" y="8723"/>
                  </a:lnTo>
                  <a:lnTo>
                    <a:pt x="134911" y="4188"/>
                  </a:lnTo>
                  <a:lnTo>
                    <a:pt x="124481" y="1144"/>
                  </a:lnTo>
                  <a:lnTo>
                    <a:pt x="113032" y="0"/>
                  </a:lnTo>
                  <a:lnTo>
                    <a:pt x="100814" y="790"/>
                  </a:lnTo>
                  <a:lnTo>
                    <a:pt x="88204" y="3253"/>
                  </a:lnTo>
                  <a:lnTo>
                    <a:pt x="75673" y="7031"/>
                  </a:lnTo>
                  <a:lnTo>
                    <a:pt x="63481" y="11794"/>
                  </a:lnTo>
                  <a:lnTo>
                    <a:pt x="52009" y="17430"/>
                  </a:lnTo>
                  <a:lnTo>
                    <a:pt x="41830" y="24035"/>
                  </a:lnTo>
                  <a:lnTo>
                    <a:pt x="33133" y="31587"/>
                  </a:lnTo>
                  <a:lnTo>
                    <a:pt x="25783" y="39945"/>
                  </a:lnTo>
                  <a:lnTo>
                    <a:pt x="19523" y="48934"/>
                  </a:lnTo>
                  <a:lnTo>
                    <a:pt x="14090" y="58394"/>
                  </a:lnTo>
                  <a:lnTo>
                    <a:pt x="9420" y="68357"/>
                  </a:lnTo>
                  <a:lnTo>
                    <a:pt x="5647" y="79030"/>
                  </a:lnTo>
                  <a:lnTo>
                    <a:pt x="2776" y="90467"/>
                  </a:lnTo>
                  <a:lnTo>
                    <a:pt x="847" y="102418"/>
                  </a:lnTo>
                  <a:lnTo>
                    <a:pt x="0" y="114439"/>
                  </a:lnTo>
                  <a:lnTo>
                    <a:pt x="211" y="126271"/>
                  </a:lnTo>
                  <a:lnTo>
                    <a:pt x="1319" y="137996"/>
                  </a:lnTo>
                  <a:lnTo>
                    <a:pt x="3125" y="149934"/>
                  </a:lnTo>
                  <a:lnTo>
                    <a:pt x="5449" y="162259"/>
                  </a:lnTo>
                  <a:lnTo>
                    <a:pt x="8143" y="174824"/>
                  </a:lnTo>
                  <a:lnTo>
                    <a:pt x="11097" y="187266"/>
                  </a:lnTo>
                  <a:lnTo>
                    <a:pt x="14238" y="199379"/>
                  </a:lnTo>
                  <a:lnTo>
                    <a:pt x="17840" y="211124"/>
                  </a:lnTo>
                  <a:lnTo>
                    <a:pt x="22475" y="222544"/>
                  </a:lnTo>
                  <a:lnTo>
                    <a:pt x="28377" y="233702"/>
                  </a:lnTo>
                  <a:lnTo>
                    <a:pt x="35460" y="244501"/>
                  </a:lnTo>
                  <a:lnTo>
                    <a:pt x="43512" y="254686"/>
                  </a:lnTo>
                  <a:lnTo>
                    <a:pt x="52299" y="264169"/>
                  </a:lnTo>
                  <a:lnTo>
                    <a:pt x="61622" y="273013"/>
                  </a:lnTo>
                  <a:lnTo>
                    <a:pt x="71326" y="281340"/>
                  </a:lnTo>
                  <a:lnTo>
                    <a:pt x="81297" y="289268"/>
                  </a:lnTo>
                  <a:lnTo>
                    <a:pt x="91619" y="296575"/>
                  </a:lnTo>
                  <a:lnTo>
                    <a:pt x="102541" y="302732"/>
                  </a:lnTo>
                  <a:lnTo>
                    <a:pt x="114145" y="307534"/>
                  </a:lnTo>
                  <a:lnTo>
                    <a:pt x="126212" y="310928"/>
                  </a:lnTo>
                  <a:lnTo>
                    <a:pt x="138311" y="312840"/>
                  </a:lnTo>
                  <a:lnTo>
                    <a:pt x="150178" y="313388"/>
                  </a:lnTo>
                  <a:lnTo>
                    <a:pt x="161286" y="312972"/>
                  </a:lnTo>
                  <a:lnTo>
                    <a:pt x="171861" y="312133"/>
                  </a:lnTo>
                  <a:lnTo>
                    <a:pt x="182831" y="310800"/>
                  </a:lnTo>
                  <a:lnTo>
                    <a:pt x="195953" y="308792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780767" y="1063378"/>
              <a:ext cx="21057" cy="157928"/>
            </a:xfrm>
            <a:custGeom>
              <a:avLst/>
              <a:gdLst/>
              <a:ahLst/>
              <a:cxnLst/>
              <a:rect l="0" t="0" r="0" b="0"/>
              <a:pathLst>
                <a:path w="21057" h="157928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58"/>
                  </a:lnTo>
                  <a:lnTo>
                    <a:pt x="176" y="46446"/>
                  </a:lnTo>
                  <a:lnTo>
                    <a:pt x="825" y="58458"/>
                  </a:lnTo>
                  <a:lnTo>
                    <a:pt x="2078" y="70265"/>
                  </a:lnTo>
                  <a:lnTo>
                    <a:pt x="3904" y="81964"/>
                  </a:lnTo>
                  <a:lnTo>
                    <a:pt x="6200" y="93881"/>
                  </a:lnTo>
                  <a:lnTo>
                    <a:pt x="8852" y="106175"/>
                  </a:lnTo>
                  <a:lnTo>
                    <a:pt x="11609" y="118256"/>
                  </a:lnTo>
                  <a:lnTo>
                    <a:pt x="14363" y="130056"/>
                  </a:lnTo>
                  <a:lnTo>
                    <a:pt x="17356" y="142613"/>
                  </a:lnTo>
                  <a:lnTo>
                    <a:pt x="21056" y="157927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8928165" y="933311"/>
              <a:ext cx="347442" cy="266938"/>
            </a:xfrm>
            <a:custGeom>
              <a:avLst/>
              <a:gdLst/>
              <a:ahLst/>
              <a:cxnLst/>
              <a:rect l="0" t="0" r="0" b="0"/>
              <a:pathLst>
                <a:path w="347442" h="266938">
                  <a:moveTo>
                    <a:pt x="0" y="109010"/>
                  </a:moveTo>
                  <a:lnTo>
                    <a:pt x="2934" y="120745"/>
                  </a:lnTo>
                  <a:lnTo>
                    <a:pt x="5716" y="131874"/>
                  </a:lnTo>
                  <a:lnTo>
                    <a:pt x="8616" y="143472"/>
                  </a:lnTo>
                  <a:lnTo>
                    <a:pt x="11656" y="155633"/>
                  </a:lnTo>
                  <a:lnTo>
                    <a:pt x="14822" y="168293"/>
                  </a:lnTo>
                  <a:lnTo>
                    <a:pt x="18092" y="181261"/>
                  </a:lnTo>
                  <a:lnTo>
                    <a:pt x="21607" y="191338"/>
                  </a:lnTo>
                  <a:lnTo>
                    <a:pt x="24841" y="194242"/>
                  </a:lnTo>
                  <a:lnTo>
                    <a:pt x="26648" y="190599"/>
                  </a:lnTo>
                  <a:lnTo>
                    <a:pt x="26954" y="182273"/>
                  </a:lnTo>
                  <a:lnTo>
                    <a:pt x="26085" y="170808"/>
                  </a:lnTo>
                  <a:lnTo>
                    <a:pt x="24375" y="157273"/>
                  </a:lnTo>
                  <a:lnTo>
                    <a:pt x="22088" y="142383"/>
                  </a:lnTo>
                  <a:lnTo>
                    <a:pt x="19572" y="126765"/>
                  </a:lnTo>
                  <a:lnTo>
                    <a:pt x="17261" y="111031"/>
                  </a:lnTo>
                  <a:lnTo>
                    <a:pt x="15378" y="95516"/>
                  </a:lnTo>
                  <a:lnTo>
                    <a:pt x="14114" y="80481"/>
                  </a:lnTo>
                  <a:lnTo>
                    <a:pt x="13714" y="66221"/>
                  </a:lnTo>
                  <a:lnTo>
                    <a:pt x="14228" y="52815"/>
                  </a:lnTo>
                  <a:lnTo>
                    <a:pt x="15710" y="40336"/>
                  </a:lnTo>
                  <a:lnTo>
                    <a:pt x="18299" y="28939"/>
                  </a:lnTo>
                  <a:lnTo>
                    <a:pt x="21970" y="18620"/>
                  </a:lnTo>
                  <a:lnTo>
                    <a:pt x="26723" y="9876"/>
                  </a:lnTo>
                  <a:lnTo>
                    <a:pt x="32661" y="3737"/>
                  </a:lnTo>
                  <a:lnTo>
                    <a:pt x="39726" y="538"/>
                  </a:lnTo>
                  <a:lnTo>
                    <a:pt x="47570" y="0"/>
                  </a:lnTo>
                  <a:lnTo>
                    <a:pt x="55672" y="1608"/>
                  </a:lnTo>
                  <a:lnTo>
                    <a:pt x="63712" y="4843"/>
                  </a:lnTo>
                  <a:lnTo>
                    <a:pt x="71567" y="9587"/>
                  </a:lnTo>
                  <a:lnTo>
                    <a:pt x="79220" y="16111"/>
                  </a:lnTo>
                  <a:lnTo>
                    <a:pt x="86697" y="24415"/>
                  </a:lnTo>
                  <a:lnTo>
                    <a:pt x="93870" y="34090"/>
                  </a:lnTo>
                  <a:lnTo>
                    <a:pt x="100468" y="44500"/>
                  </a:lnTo>
                  <a:lnTo>
                    <a:pt x="106394" y="55206"/>
                  </a:lnTo>
                  <a:lnTo>
                    <a:pt x="111867" y="65987"/>
                  </a:lnTo>
                  <a:lnTo>
                    <a:pt x="117310" y="76752"/>
                  </a:lnTo>
                  <a:lnTo>
                    <a:pt x="122975" y="87467"/>
                  </a:lnTo>
                  <a:lnTo>
                    <a:pt x="128934" y="97967"/>
                  </a:lnTo>
                  <a:lnTo>
                    <a:pt x="135167" y="107951"/>
                  </a:lnTo>
                  <a:lnTo>
                    <a:pt x="141626" y="117244"/>
                  </a:lnTo>
                  <a:lnTo>
                    <a:pt x="148327" y="123904"/>
                  </a:lnTo>
                  <a:lnTo>
                    <a:pt x="154572" y="125175"/>
                  </a:lnTo>
                  <a:lnTo>
                    <a:pt x="159232" y="121241"/>
                  </a:lnTo>
                  <a:lnTo>
                    <a:pt x="162388" y="113235"/>
                  </a:lnTo>
                  <a:lnTo>
                    <a:pt x="164476" y="102275"/>
                  </a:lnTo>
                  <a:lnTo>
                    <a:pt x="166182" y="89562"/>
                  </a:lnTo>
                  <a:lnTo>
                    <a:pt x="168371" y="76355"/>
                  </a:lnTo>
                  <a:lnTo>
                    <a:pt x="171465" y="63371"/>
                  </a:lnTo>
                  <a:lnTo>
                    <a:pt x="175504" y="51029"/>
                  </a:lnTo>
                  <a:lnTo>
                    <a:pt x="180353" y="39649"/>
                  </a:lnTo>
                  <a:lnTo>
                    <a:pt x="185843" y="29301"/>
                  </a:lnTo>
                  <a:lnTo>
                    <a:pt x="192138" y="20349"/>
                  </a:lnTo>
                  <a:lnTo>
                    <a:pt x="199719" y="13530"/>
                  </a:lnTo>
                  <a:lnTo>
                    <a:pt x="208734" y="9056"/>
                  </a:lnTo>
                  <a:lnTo>
                    <a:pt x="218719" y="6846"/>
                  </a:lnTo>
                  <a:lnTo>
                    <a:pt x="228805" y="6792"/>
                  </a:lnTo>
                  <a:lnTo>
                    <a:pt x="238476" y="8619"/>
                  </a:lnTo>
                  <a:lnTo>
                    <a:pt x="247577" y="12436"/>
                  </a:lnTo>
                  <a:lnTo>
                    <a:pt x="256143" y="18796"/>
                  </a:lnTo>
                  <a:lnTo>
                    <a:pt x="264278" y="27776"/>
                  </a:lnTo>
                  <a:lnTo>
                    <a:pt x="272248" y="39043"/>
                  </a:lnTo>
                  <a:lnTo>
                    <a:pt x="280454" y="52117"/>
                  </a:lnTo>
                  <a:lnTo>
                    <a:pt x="289085" y="66544"/>
                  </a:lnTo>
                  <a:lnTo>
                    <a:pt x="297834" y="82112"/>
                  </a:lnTo>
                  <a:lnTo>
                    <a:pt x="306022" y="98838"/>
                  </a:lnTo>
                  <a:lnTo>
                    <a:pt x="313300" y="116632"/>
                  </a:lnTo>
                  <a:lnTo>
                    <a:pt x="319490" y="134987"/>
                  </a:lnTo>
                  <a:lnTo>
                    <a:pt x="324422" y="153081"/>
                  </a:lnTo>
                  <a:lnTo>
                    <a:pt x="328149" y="170470"/>
                  </a:lnTo>
                  <a:lnTo>
                    <a:pt x="331027" y="186908"/>
                  </a:lnTo>
                  <a:lnTo>
                    <a:pt x="333588" y="202183"/>
                  </a:lnTo>
                  <a:lnTo>
                    <a:pt x="336165" y="216294"/>
                  </a:lnTo>
                  <a:lnTo>
                    <a:pt x="338743" y="228966"/>
                  </a:lnTo>
                  <a:lnTo>
                    <a:pt x="341293" y="240785"/>
                  </a:lnTo>
                  <a:lnTo>
                    <a:pt x="344046" y="252794"/>
                  </a:lnTo>
                  <a:lnTo>
                    <a:pt x="347441" y="266937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9383466" y="969066"/>
              <a:ext cx="281696" cy="241712"/>
            </a:xfrm>
            <a:custGeom>
              <a:avLst/>
              <a:gdLst/>
              <a:ahLst/>
              <a:cxnLst/>
              <a:rect l="0" t="0" r="0" b="0"/>
              <a:pathLst>
                <a:path w="281696" h="241712">
                  <a:moveTo>
                    <a:pt x="113238" y="146954"/>
                  </a:moveTo>
                  <a:lnTo>
                    <a:pt x="116172" y="138086"/>
                  </a:lnTo>
                  <a:lnTo>
                    <a:pt x="118954" y="129099"/>
                  </a:lnTo>
                  <a:lnTo>
                    <a:pt x="121845" y="119104"/>
                  </a:lnTo>
                  <a:lnTo>
                    <a:pt x="124538" y="108123"/>
                  </a:lnTo>
                  <a:lnTo>
                    <a:pt x="126408" y="96312"/>
                  </a:lnTo>
                  <a:lnTo>
                    <a:pt x="127162" y="83858"/>
                  </a:lnTo>
                  <a:lnTo>
                    <a:pt x="126675" y="71093"/>
                  </a:lnTo>
                  <a:lnTo>
                    <a:pt x="124824" y="58460"/>
                  </a:lnTo>
                  <a:lnTo>
                    <a:pt x="121684" y="46201"/>
                  </a:lnTo>
                  <a:lnTo>
                    <a:pt x="117303" y="34684"/>
                  </a:lnTo>
                  <a:lnTo>
                    <a:pt x="111622" y="24475"/>
                  </a:lnTo>
                  <a:lnTo>
                    <a:pt x="104729" y="15767"/>
                  </a:lnTo>
                  <a:lnTo>
                    <a:pt x="96831" y="8751"/>
                  </a:lnTo>
                  <a:lnTo>
                    <a:pt x="88161" y="3778"/>
                  </a:lnTo>
                  <a:lnTo>
                    <a:pt x="78927" y="850"/>
                  </a:lnTo>
                  <a:lnTo>
                    <a:pt x="69457" y="0"/>
                  </a:lnTo>
                  <a:lnTo>
                    <a:pt x="60180" y="1466"/>
                  </a:lnTo>
                  <a:lnTo>
                    <a:pt x="51313" y="5159"/>
                  </a:lnTo>
                  <a:lnTo>
                    <a:pt x="42884" y="10891"/>
                  </a:lnTo>
                  <a:lnTo>
                    <a:pt x="34837" y="18549"/>
                  </a:lnTo>
                  <a:lnTo>
                    <a:pt x="27099" y="27888"/>
                  </a:lnTo>
                  <a:lnTo>
                    <a:pt x="19917" y="38733"/>
                  </a:lnTo>
                  <a:lnTo>
                    <a:pt x="13845" y="51060"/>
                  </a:lnTo>
                  <a:lnTo>
                    <a:pt x="9094" y="64717"/>
                  </a:lnTo>
                  <a:lnTo>
                    <a:pt x="5564" y="79293"/>
                  </a:lnTo>
                  <a:lnTo>
                    <a:pt x="3029" y="94222"/>
                  </a:lnTo>
                  <a:lnTo>
                    <a:pt x="1254" y="109152"/>
                  </a:lnTo>
                  <a:lnTo>
                    <a:pt x="195" y="123938"/>
                  </a:lnTo>
                  <a:lnTo>
                    <a:pt x="0" y="138553"/>
                  </a:lnTo>
                  <a:lnTo>
                    <a:pt x="690" y="153005"/>
                  </a:lnTo>
                  <a:lnTo>
                    <a:pt x="2474" y="166999"/>
                  </a:lnTo>
                  <a:lnTo>
                    <a:pt x="5807" y="179950"/>
                  </a:lnTo>
                  <a:lnTo>
                    <a:pt x="10793" y="191608"/>
                  </a:lnTo>
                  <a:lnTo>
                    <a:pt x="17246" y="201403"/>
                  </a:lnTo>
                  <a:lnTo>
                    <a:pt x="24864" y="208321"/>
                  </a:lnTo>
                  <a:lnTo>
                    <a:pt x="33353" y="212075"/>
                  </a:lnTo>
                  <a:lnTo>
                    <a:pt x="42306" y="212832"/>
                  </a:lnTo>
                  <a:lnTo>
                    <a:pt x="51227" y="210847"/>
                  </a:lnTo>
                  <a:lnTo>
                    <a:pt x="59852" y="206553"/>
                  </a:lnTo>
                  <a:lnTo>
                    <a:pt x="68116" y="200455"/>
                  </a:lnTo>
                  <a:lnTo>
                    <a:pt x="76052" y="193016"/>
                  </a:lnTo>
                  <a:lnTo>
                    <a:pt x="83717" y="184606"/>
                  </a:lnTo>
                  <a:lnTo>
                    <a:pt x="90848" y="175184"/>
                  </a:lnTo>
                  <a:lnTo>
                    <a:pt x="96887" y="164343"/>
                  </a:lnTo>
                  <a:lnTo>
                    <a:pt x="101624" y="152014"/>
                  </a:lnTo>
                  <a:lnTo>
                    <a:pt x="105505" y="139858"/>
                  </a:lnTo>
                  <a:lnTo>
                    <a:pt x="110118" y="131639"/>
                  </a:lnTo>
                  <a:lnTo>
                    <a:pt x="116199" y="129359"/>
                  </a:lnTo>
                  <a:lnTo>
                    <a:pt x="122644" y="132053"/>
                  </a:lnTo>
                  <a:lnTo>
                    <a:pt x="129131" y="138335"/>
                  </a:lnTo>
                  <a:lnTo>
                    <a:pt x="135676" y="146782"/>
                  </a:lnTo>
                  <a:lnTo>
                    <a:pt x="142309" y="155988"/>
                  </a:lnTo>
                  <a:lnTo>
                    <a:pt x="149037" y="165150"/>
                  </a:lnTo>
                  <a:lnTo>
                    <a:pt x="156015" y="174118"/>
                  </a:lnTo>
                  <a:lnTo>
                    <a:pt x="163531" y="183145"/>
                  </a:lnTo>
                  <a:lnTo>
                    <a:pt x="171696" y="192403"/>
                  </a:lnTo>
                  <a:lnTo>
                    <a:pt x="180468" y="201608"/>
                  </a:lnTo>
                  <a:lnTo>
                    <a:pt x="189734" y="210119"/>
                  </a:lnTo>
                  <a:lnTo>
                    <a:pt x="199378" y="217622"/>
                  </a:lnTo>
                  <a:lnTo>
                    <a:pt x="209466" y="223966"/>
                  </a:lnTo>
                  <a:lnTo>
                    <a:pt x="220222" y="229005"/>
                  </a:lnTo>
                  <a:lnTo>
                    <a:pt x="231699" y="232798"/>
                  </a:lnTo>
                  <a:lnTo>
                    <a:pt x="243213" y="235555"/>
                  </a:lnTo>
                  <a:lnTo>
                    <a:pt x="254564" y="237802"/>
                  </a:lnTo>
                  <a:lnTo>
                    <a:pt x="266748" y="239741"/>
                  </a:lnTo>
                  <a:lnTo>
                    <a:pt x="281695" y="241711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9720516" y="758051"/>
              <a:ext cx="23011" cy="526426"/>
            </a:xfrm>
            <a:custGeom>
              <a:avLst/>
              <a:gdLst/>
              <a:ahLst/>
              <a:cxnLst/>
              <a:rect l="0" t="0" r="0" b="0"/>
              <a:pathLst>
                <a:path w="23011" h="526426">
                  <a:moveTo>
                    <a:pt x="7815" y="0"/>
                  </a:moveTo>
                  <a:lnTo>
                    <a:pt x="4949" y="11869"/>
                  </a:lnTo>
                  <a:lnTo>
                    <a:pt x="2807" y="24279"/>
                  </a:lnTo>
                  <a:lnTo>
                    <a:pt x="1209" y="38461"/>
                  </a:lnTo>
                  <a:lnTo>
                    <a:pt x="201" y="53996"/>
                  </a:lnTo>
                  <a:lnTo>
                    <a:pt x="0" y="69992"/>
                  </a:lnTo>
                  <a:lnTo>
                    <a:pt x="652" y="85875"/>
                  </a:lnTo>
                  <a:lnTo>
                    <a:pt x="1890" y="101423"/>
                  </a:lnTo>
                  <a:lnTo>
                    <a:pt x="3254" y="116610"/>
                  </a:lnTo>
                  <a:lnTo>
                    <a:pt x="4464" y="131484"/>
                  </a:lnTo>
                  <a:lnTo>
                    <a:pt x="5426" y="146114"/>
                  </a:lnTo>
                  <a:lnTo>
                    <a:pt x="6146" y="160563"/>
                  </a:lnTo>
                  <a:lnTo>
                    <a:pt x="6668" y="174889"/>
                  </a:lnTo>
                  <a:lnTo>
                    <a:pt x="7206" y="189293"/>
                  </a:lnTo>
                  <a:lnTo>
                    <a:pt x="8108" y="204110"/>
                  </a:lnTo>
                  <a:lnTo>
                    <a:pt x="9530" y="219485"/>
                  </a:lnTo>
                  <a:lnTo>
                    <a:pt x="11300" y="235235"/>
                  </a:lnTo>
                  <a:lnTo>
                    <a:pt x="13027" y="250960"/>
                  </a:lnTo>
                  <a:lnTo>
                    <a:pt x="14485" y="266428"/>
                  </a:lnTo>
                  <a:lnTo>
                    <a:pt x="15613" y="281576"/>
                  </a:lnTo>
                  <a:lnTo>
                    <a:pt x="16445" y="296434"/>
                  </a:lnTo>
                  <a:lnTo>
                    <a:pt x="17040" y="311058"/>
                  </a:lnTo>
                  <a:lnTo>
                    <a:pt x="17456" y="325506"/>
                  </a:lnTo>
                  <a:lnTo>
                    <a:pt x="17743" y="339828"/>
                  </a:lnTo>
                  <a:lnTo>
                    <a:pt x="17943" y="354059"/>
                  </a:lnTo>
                  <a:lnTo>
                    <a:pt x="18249" y="368228"/>
                  </a:lnTo>
                  <a:lnTo>
                    <a:pt x="18987" y="382355"/>
                  </a:lnTo>
                  <a:lnTo>
                    <a:pt x="20291" y="396457"/>
                  </a:lnTo>
                  <a:lnTo>
                    <a:pt x="21811" y="410708"/>
                  </a:lnTo>
                  <a:lnTo>
                    <a:pt x="22838" y="425421"/>
                  </a:lnTo>
                  <a:lnTo>
                    <a:pt x="23010" y="440717"/>
                  </a:lnTo>
                  <a:lnTo>
                    <a:pt x="22456" y="456189"/>
                  </a:lnTo>
                  <a:lnTo>
                    <a:pt x="21568" y="472728"/>
                  </a:lnTo>
                  <a:lnTo>
                    <a:pt x="20260" y="494024"/>
                  </a:lnTo>
                  <a:lnTo>
                    <a:pt x="18344" y="526425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791295" y="758051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4716767" y="1436580"/>
            <a:ext cx="3263835" cy="837576"/>
            <a:chOff x="4716767" y="1436580"/>
            <a:chExt cx="3263835" cy="837576"/>
          </a:xfrm>
        </p:grpSpPr>
        <p:sp>
          <p:nvSpPr>
            <p:cNvPr id="34" name="Freeform 33"/>
            <p:cNvSpPr/>
            <p:nvPr/>
          </p:nvSpPr>
          <p:spPr>
            <a:xfrm>
              <a:off x="4937865" y="1674031"/>
              <a:ext cx="10530" cy="600125"/>
            </a:xfrm>
            <a:custGeom>
              <a:avLst/>
              <a:gdLst/>
              <a:ahLst/>
              <a:cxnLst/>
              <a:rect l="0" t="0" r="0" b="0"/>
              <a:pathLst>
                <a:path w="10530" h="600125">
                  <a:moveTo>
                    <a:pt x="10529" y="0"/>
                  </a:moveTo>
                  <a:lnTo>
                    <a:pt x="7662" y="11802"/>
                  </a:lnTo>
                  <a:lnTo>
                    <a:pt x="5520" y="23571"/>
                  </a:lnTo>
                  <a:lnTo>
                    <a:pt x="3917" y="36461"/>
                  </a:lnTo>
                  <a:lnTo>
                    <a:pt x="2737" y="50309"/>
                  </a:lnTo>
                  <a:lnTo>
                    <a:pt x="1888" y="64637"/>
                  </a:lnTo>
                  <a:lnTo>
                    <a:pt x="1290" y="79106"/>
                  </a:lnTo>
                  <a:lnTo>
                    <a:pt x="876" y="93557"/>
                  </a:lnTo>
                  <a:lnTo>
                    <a:pt x="592" y="107933"/>
                  </a:lnTo>
                  <a:lnTo>
                    <a:pt x="398" y="122227"/>
                  </a:lnTo>
                  <a:lnTo>
                    <a:pt x="267" y="136452"/>
                  </a:lnTo>
                  <a:lnTo>
                    <a:pt x="179" y="150622"/>
                  </a:lnTo>
                  <a:lnTo>
                    <a:pt x="120" y="164756"/>
                  </a:lnTo>
                  <a:lnTo>
                    <a:pt x="81" y="179030"/>
                  </a:lnTo>
                  <a:lnTo>
                    <a:pt x="54" y="193759"/>
                  </a:lnTo>
                  <a:lnTo>
                    <a:pt x="37" y="209080"/>
                  </a:lnTo>
                  <a:lnTo>
                    <a:pt x="24" y="224963"/>
                  </a:lnTo>
                  <a:lnTo>
                    <a:pt x="16" y="241311"/>
                  </a:lnTo>
                  <a:lnTo>
                    <a:pt x="11" y="258013"/>
                  </a:lnTo>
                  <a:lnTo>
                    <a:pt x="7" y="274976"/>
                  </a:lnTo>
                  <a:lnTo>
                    <a:pt x="5" y="292122"/>
                  </a:lnTo>
                  <a:lnTo>
                    <a:pt x="3" y="309392"/>
                  </a:lnTo>
                  <a:lnTo>
                    <a:pt x="2" y="326582"/>
                  </a:lnTo>
                  <a:lnTo>
                    <a:pt x="2" y="343357"/>
                  </a:lnTo>
                  <a:lnTo>
                    <a:pt x="6" y="359568"/>
                  </a:lnTo>
                  <a:lnTo>
                    <a:pt x="178" y="375234"/>
                  </a:lnTo>
                  <a:lnTo>
                    <a:pt x="826" y="390448"/>
                  </a:lnTo>
                  <a:lnTo>
                    <a:pt x="2075" y="405314"/>
                  </a:lnTo>
                  <a:lnTo>
                    <a:pt x="3727" y="419926"/>
                  </a:lnTo>
                  <a:lnTo>
                    <a:pt x="5375" y="434358"/>
                  </a:lnTo>
                  <a:lnTo>
                    <a:pt x="6774" y="448673"/>
                  </a:lnTo>
                  <a:lnTo>
                    <a:pt x="7693" y="463238"/>
                  </a:lnTo>
                  <a:lnTo>
                    <a:pt x="7853" y="478695"/>
                  </a:lnTo>
                  <a:lnTo>
                    <a:pt x="7183" y="495308"/>
                  </a:lnTo>
                  <a:lnTo>
                    <a:pt x="5927" y="512686"/>
                  </a:lnTo>
                  <a:lnTo>
                    <a:pt x="4424" y="531987"/>
                  </a:lnTo>
                  <a:lnTo>
                    <a:pt x="2543" y="558262"/>
                  </a:lnTo>
                  <a:lnTo>
                    <a:pt x="0" y="600124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716767" y="1539675"/>
              <a:ext cx="426746" cy="323870"/>
            </a:xfrm>
            <a:custGeom>
              <a:avLst/>
              <a:gdLst/>
              <a:ahLst/>
              <a:cxnLst/>
              <a:rect l="0" t="0" r="0" b="0"/>
              <a:pathLst>
                <a:path w="426746" h="323870">
                  <a:moveTo>
                    <a:pt x="0" y="123827"/>
                  </a:moveTo>
                  <a:lnTo>
                    <a:pt x="3001" y="112226"/>
                  </a:lnTo>
                  <a:lnTo>
                    <a:pt x="6423" y="102378"/>
                  </a:lnTo>
                  <a:lnTo>
                    <a:pt x="10624" y="93372"/>
                  </a:lnTo>
                  <a:lnTo>
                    <a:pt x="15696" y="84931"/>
                  </a:lnTo>
                  <a:lnTo>
                    <a:pt x="21826" y="76904"/>
                  </a:lnTo>
                  <a:lnTo>
                    <a:pt x="29015" y="69181"/>
                  </a:lnTo>
                  <a:lnTo>
                    <a:pt x="37274" y="61676"/>
                  </a:lnTo>
                  <a:lnTo>
                    <a:pt x="46717" y="54325"/>
                  </a:lnTo>
                  <a:lnTo>
                    <a:pt x="57296" y="47080"/>
                  </a:lnTo>
                  <a:lnTo>
                    <a:pt x="68991" y="39909"/>
                  </a:lnTo>
                  <a:lnTo>
                    <a:pt x="81897" y="32788"/>
                  </a:lnTo>
                  <a:lnTo>
                    <a:pt x="95951" y="25709"/>
                  </a:lnTo>
                  <a:lnTo>
                    <a:pt x="110964" y="18990"/>
                  </a:lnTo>
                  <a:lnTo>
                    <a:pt x="126719" y="13237"/>
                  </a:lnTo>
                  <a:lnTo>
                    <a:pt x="143020" y="8704"/>
                  </a:lnTo>
                  <a:lnTo>
                    <a:pt x="159712" y="5322"/>
                  </a:lnTo>
                  <a:lnTo>
                    <a:pt x="176676" y="2887"/>
                  </a:lnTo>
                  <a:lnTo>
                    <a:pt x="193820" y="1178"/>
                  </a:lnTo>
                  <a:lnTo>
                    <a:pt x="210755" y="165"/>
                  </a:lnTo>
                  <a:lnTo>
                    <a:pt x="226827" y="0"/>
                  </a:lnTo>
                  <a:lnTo>
                    <a:pt x="241758" y="705"/>
                  </a:lnTo>
                  <a:lnTo>
                    <a:pt x="255920" y="2330"/>
                  </a:lnTo>
                  <a:lnTo>
                    <a:pt x="270117" y="5023"/>
                  </a:lnTo>
                  <a:lnTo>
                    <a:pt x="284809" y="8763"/>
                  </a:lnTo>
                  <a:lnTo>
                    <a:pt x="299629" y="13394"/>
                  </a:lnTo>
                  <a:lnTo>
                    <a:pt x="313600" y="18719"/>
                  </a:lnTo>
                  <a:lnTo>
                    <a:pt x="326220" y="24558"/>
                  </a:lnTo>
                  <a:lnTo>
                    <a:pt x="337474" y="30766"/>
                  </a:lnTo>
                  <a:lnTo>
                    <a:pt x="347568" y="37232"/>
                  </a:lnTo>
                  <a:lnTo>
                    <a:pt x="356767" y="43885"/>
                  </a:lnTo>
                  <a:lnTo>
                    <a:pt x="365471" y="50997"/>
                  </a:lnTo>
                  <a:lnTo>
                    <a:pt x="374176" y="59142"/>
                  </a:lnTo>
                  <a:lnTo>
                    <a:pt x="383147" y="68558"/>
                  </a:lnTo>
                  <a:lnTo>
                    <a:pt x="392125" y="79325"/>
                  </a:lnTo>
                  <a:lnTo>
                    <a:pt x="400466" y="91534"/>
                  </a:lnTo>
                  <a:lnTo>
                    <a:pt x="407847" y="105084"/>
                  </a:lnTo>
                  <a:lnTo>
                    <a:pt x="414106" y="119743"/>
                  </a:lnTo>
                  <a:lnTo>
                    <a:pt x="419086" y="135252"/>
                  </a:lnTo>
                  <a:lnTo>
                    <a:pt x="422834" y="151380"/>
                  </a:lnTo>
                  <a:lnTo>
                    <a:pt x="425385" y="167784"/>
                  </a:lnTo>
                  <a:lnTo>
                    <a:pt x="426664" y="184023"/>
                  </a:lnTo>
                  <a:lnTo>
                    <a:pt x="426745" y="199861"/>
                  </a:lnTo>
                  <a:lnTo>
                    <a:pt x="425667" y="214936"/>
                  </a:lnTo>
                  <a:lnTo>
                    <a:pt x="423349" y="228688"/>
                  </a:lnTo>
                  <a:lnTo>
                    <a:pt x="419851" y="240942"/>
                  </a:lnTo>
                  <a:lnTo>
                    <a:pt x="414874" y="252002"/>
                  </a:lnTo>
                  <a:lnTo>
                    <a:pt x="407721" y="262440"/>
                  </a:lnTo>
                  <a:lnTo>
                    <a:pt x="398200" y="272644"/>
                  </a:lnTo>
                  <a:lnTo>
                    <a:pt x="386568" y="282485"/>
                  </a:lnTo>
                  <a:lnTo>
                    <a:pt x="373248" y="291421"/>
                  </a:lnTo>
                  <a:lnTo>
                    <a:pt x="358664" y="299208"/>
                  </a:lnTo>
                  <a:lnTo>
                    <a:pt x="343331" y="305743"/>
                  </a:lnTo>
                  <a:lnTo>
                    <a:pt x="327828" y="310908"/>
                  </a:lnTo>
                  <a:lnTo>
                    <a:pt x="312485" y="314786"/>
                  </a:lnTo>
                  <a:lnTo>
                    <a:pt x="297437" y="317600"/>
                  </a:lnTo>
                  <a:lnTo>
                    <a:pt x="280936" y="319891"/>
                  </a:lnTo>
                  <a:lnTo>
                    <a:pt x="258183" y="321866"/>
                  </a:lnTo>
                  <a:lnTo>
                    <a:pt x="221098" y="323869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224169" y="1684559"/>
              <a:ext cx="214398" cy="219714"/>
            </a:xfrm>
            <a:custGeom>
              <a:avLst/>
              <a:gdLst/>
              <a:ahLst/>
              <a:cxnLst/>
              <a:rect l="0" t="0" r="0" b="0"/>
              <a:pathLst>
                <a:path w="214398" h="219714">
                  <a:moveTo>
                    <a:pt x="134836" y="21057"/>
                  </a:moveTo>
                  <a:lnTo>
                    <a:pt x="128834" y="12524"/>
                  </a:lnTo>
                  <a:lnTo>
                    <a:pt x="121989" y="6738"/>
                  </a:lnTo>
                  <a:lnTo>
                    <a:pt x="113597" y="3230"/>
                  </a:lnTo>
                  <a:lnTo>
                    <a:pt x="103797" y="1721"/>
                  </a:lnTo>
                  <a:lnTo>
                    <a:pt x="92834" y="2140"/>
                  </a:lnTo>
                  <a:lnTo>
                    <a:pt x="80982" y="4272"/>
                  </a:lnTo>
                  <a:lnTo>
                    <a:pt x="68805" y="7951"/>
                  </a:lnTo>
                  <a:lnTo>
                    <a:pt x="57104" y="13150"/>
                  </a:lnTo>
                  <a:lnTo>
                    <a:pt x="46282" y="19719"/>
                  </a:lnTo>
                  <a:lnTo>
                    <a:pt x="36376" y="27567"/>
                  </a:lnTo>
                  <a:lnTo>
                    <a:pt x="27256" y="36737"/>
                  </a:lnTo>
                  <a:lnTo>
                    <a:pt x="18762" y="47128"/>
                  </a:lnTo>
                  <a:lnTo>
                    <a:pt x="11225" y="58528"/>
                  </a:lnTo>
                  <a:lnTo>
                    <a:pt x="5438" y="70705"/>
                  </a:lnTo>
                  <a:lnTo>
                    <a:pt x="1698" y="83452"/>
                  </a:lnTo>
                  <a:lnTo>
                    <a:pt x="0" y="96603"/>
                  </a:lnTo>
                  <a:lnTo>
                    <a:pt x="297" y="110038"/>
                  </a:lnTo>
                  <a:lnTo>
                    <a:pt x="2355" y="123658"/>
                  </a:lnTo>
                  <a:lnTo>
                    <a:pt x="5990" y="137075"/>
                  </a:lnTo>
                  <a:lnTo>
                    <a:pt x="11162" y="149632"/>
                  </a:lnTo>
                  <a:lnTo>
                    <a:pt x="17710" y="161039"/>
                  </a:lnTo>
                  <a:lnTo>
                    <a:pt x="25375" y="171343"/>
                  </a:lnTo>
                  <a:lnTo>
                    <a:pt x="33889" y="180732"/>
                  </a:lnTo>
                  <a:lnTo>
                    <a:pt x="43022" y="189417"/>
                  </a:lnTo>
                  <a:lnTo>
                    <a:pt x="52595" y="197420"/>
                  </a:lnTo>
                  <a:lnTo>
                    <a:pt x="62474" y="204584"/>
                  </a:lnTo>
                  <a:lnTo>
                    <a:pt x="72567" y="210876"/>
                  </a:lnTo>
                  <a:lnTo>
                    <a:pt x="82972" y="215916"/>
                  </a:lnTo>
                  <a:lnTo>
                    <a:pt x="93950" y="218940"/>
                  </a:lnTo>
                  <a:lnTo>
                    <a:pt x="105594" y="219713"/>
                  </a:lnTo>
                  <a:lnTo>
                    <a:pt x="117685" y="218621"/>
                  </a:lnTo>
                  <a:lnTo>
                    <a:pt x="129803" y="216368"/>
                  </a:lnTo>
                  <a:lnTo>
                    <a:pt x="141689" y="213479"/>
                  </a:lnTo>
                  <a:lnTo>
                    <a:pt x="153111" y="209932"/>
                  </a:lnTo>
                  <a:lnTo>
                    <a:pt x="163781" y="205276"/>
                  </a:lnTo>
                  <a:lnTo>
                    <a:pt x="173618" y="199327"/>
                  </a:lnTo>
                  <a:lnTo>
                    <a:pt x="182545" y="192028"/>
                  </a:lnTo>
                  <a:lnTo>
                    <a:pt x="190403" y="183293"/>
                  </a:lnTo>
                  <a:lnTo>
                    <a:pt x="197206" y="173225"/>
                  </a:lnTo>
                  <a:lnTo>
                    <a:pt x="202945" y="162057"/>
                  </a:lnTo>
                  <a:lnTo>
                    <a:pt x="207510" y="150043"/>
                  </a:lnTo>
                  <a:lnTo>
                    <a:pt x="210949" y="137414"/>
                  </a:lnTo>
                  <a:lnTo>
                    <a:pt x="213277" y="124513"/>
                  </a:lnTo>
                  <a:lnTo>
                    <a:pt x="214397" y="111779"/>
                  </a:lnTo>
                  <a:lnTo>
                    <a:pt x="214370" y="99438"/>
                  </a:lnTo>
                  <a:lnTo>
                    <a:pt x="213217" y="87525"/>
                  </a:lnTo>
                  <a:lnTo>
                    <a:pt x="210848" y="75984"/>
                  </a:lnTo>
                  <a:lnTo>
                    <a:pt x="207325" y="64746"/>
                  </a:lnTo>
                  <a:lnTo>
                    <a:pt x="202672" y="54062"/>
                  </a:lnTo>
                  <a:lnTo>
                    <a:pt x="196800" y="44486"/>
                  </a:lnTo>
                  <a:lnTo>
                    <a:pt x="189784" y="36229"/>
                  </a:lnTo>
                  <a:lnTo>
                    <a:pt x="182082" y="29143"/>
                  </a:lnTo>
                  <a:lnTo>
                    <a:pt x="173581" y="22096"/>
                  </a:lnTo>
                  <a:lnTo>
                    <a:pt x="162421" y="13351"/>
                  </a:lnTo>
                  <a:lnTo>
                    <a:pt x="145364" y="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537989" y="1737202"/>
              <a:ext cx="31587" cy="189514"/>
            </a:xfrm>
            <a:custGeom>
              <a:avLst/>
              <a:gdLst/>
              <a:ahLst/>
              <a:cxnLst/>
              <a:rect l="0" t="0" r="0" b="0"/>
              <a:pathLst>
                <a:path w="31587" h="189514">
                  <a:moveTo>
                    <a:pt x="0" y="0"/>
                  </a:moveTo>
                  <a:lnTo>
                    <a:pt x="67" y="14601"/>
                  </a:lnTo>
                  <a:lnTo>
                    <a:pt x="708" y="27873"/>
                  </a:lnTo>
                  <a:lnTo>
                    <a:pt x="2005" y="41074"/>
                  </a:lnTo>
                  <a:lnTo>
                    <a:pt x="3864" y="54415"/>
                  </a:lnTo>
                  <a:lnTo>
                    <a:pt x="6181" y="67924"/>
                  </a:lnTo>
                  <a:lnTo>
                    <a:pt x="8847" y="81578"/>
                  </a:lnTo>
                  <a:lnTo>
                    <a:pt x="11771" y="95344"/>
                  </a:lnTo>
                  <a:lnTo>
                    <a:pt x="14877" y="109193"/>
                  </a:lnTo>
                  <a:lnTo>
                    <a:pt x="18108" y="123088"/>
                  </a:lnTo>
                  <a:lnTo>
                    <a:pt x="21271" y="136597"/>
                  </a:lnTo>
                  <a:lnTo>
                    <a:pt x="24351" y="150329"/>
                  </a:lnTo>
                  <a:lnTo>
                    <a:pt x="27616" y="166607"/>
                  </a:lnTo>
                  <a:lnTo>
                    <a:pt x="31586" y="189513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506404" y="151610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664331" y="1680474"/>
              <a:ext cx="210571" cy="214656"/>
            </a:xfrm>
            <a:custGeom>
              <a:avLst/>
              <a:gdLst/>
              <a:ahLst/>
              <a:cxnLst/>
              <a:rect l="0" t="0" r="0" b="0"/>
              <a:pathLst>
                <a:path w="210571" h="214656">
                  <a:moveTo>
                    <a:pt x="0" y="67256"/>
                  </a:moveTo>
                  <a:lnTo>
                    <a:pt x="5801" y="81858"/>
                  </a:lnTo>
                  <a:lnTo>
                    <a:pt x="10725" y="95129"/>
                  </a:lnTo>
                  <a:lnTo>
                    <a:pt x="15228" y="108330"/>
                  </a:lnTo>
                  <a:lnTo>
                    <a:pt x="19449" y="121672"/>
                  </a:lnTo>
                  <a:lnTo>
                    <a:pt x="23463" y="135181"/>
                  </a:lnTo>
                  <a:lnTo>
                    <a:pt x="27324" y="148830"/>
                  </a:lnTo>
                  <a:lnTo>
                    <a:pt x="31076" y="162423"/>
                  </a:lnTo>
                  <a:lnTo>
                    <a:pt x="34752" y="175624"/>
                  </a:lnTo>
                  <a:lnTo>
                    <a:pt x="38336" y="188212"/>
                  </a:lnTo>
                  <a:lnTo>
                    <a:pt x="40520" y="197811"/>
                  </a:lnTo>
                  <a:lnTo>
                    <a:pt x="40004" y="201207"/>
                  </a:lnTo>
                  <a:lnTo>
                    <a:pt x="37848" y="198961"/>
                  </a:lnTo>
                  <a:lnTo>
                    <a:pt x="34915" y="192691"/>
                  </a:lnTo>
                  <a:lnTo>
                    <a:pt x="31798" y="183744"/>
                  </a:lnTo>
                  <a:lnTo>
                    <a:pt x="29002" y="173047"/>
                  </a:lnTo>
                  <a:lnTo>
                    <a:pt x="26751" y="161208"/>
                  </a:lnTo>
                  <a:lnTo>
                    <a:pt x="25051" y="148622"/>
                  </a:lnTo>
                  <a:lnTo>
                    <a:pt x="23818" y="135545"/>
                  </a:lnTo>
                  <a:lnTo>
                    <a:pt x="22950" y="122149"/>
                  </a:lnTo>
                  <a:lnTo>
                    <a:pt x="22517" y="108707"/>
                  </a:lnTo>
                  <a:lnTo>
                    <a:pt x="22750" y="95598"/>
                  </a:lnTo>
                  <a:lnTo>
                    <a:pt x="23725" y="83000"/>
                  </a:lnTo>
                  <a:lnTo>
                    <a:pt x="25531" y="70912"/>
                  </a:lnTo>
                  <a:lnTo>
                    <a:pt x="28347" y="59254"/>
                  </a:lnTo>
                  <a:lnTo>
                    <a:pt x="32174" y="47932"/>
                  </a:lnTo>
                  <a:lnTo>
                    <a:pt x="37032" y="37021"/>
                  </a:lnTo>
                  <a:lnTo>
                    <a:pt x="43042" y="26761"/>
                  </a:lnTo>
                  <a:lnTo>
                    <a:pt x="50160" y="17245"/>
                  </a:lnTo>
                  <a:lnTo>
                    <a:pt x="58210" y="9058"/>
                  </a:lnTo>
                  <a:lnTo>
                    <a:pt x="66983" y="3301"/>
                  </a:lnTo>
                  <a:lnTo>
                    <a:pt x="76290" y="362"/>
                  </a:lnTo>
                  <a:lnTo>
                    <a:pt x="85980" y="0"/>
                  </a:lnTo>
                  <a:lnTo>
                    <a:pt x="95937" y="1727"/>
                  </a:lnTo>
                  <a:lnTo>
                    <a:pt x="106073" y="5042"/>
                  </a:lnTo>
                  <a:lnTo>
                    <a:pt x="116168" y="9840"/>
                  </a:lnTo>
                  <a:lnTo>
                    <a:pt x="125872" y="16399"/>
                  </a:lnTo>
                  <a:lnTo>
                    <a:pt x="135029" y="24722"/>
                  </a:lnTo>
                  <a:lnTo>
                    <a:pt x="143653" y="34240"/>
                  </a:lnTo>
                  <a:lnTo>
                    <a:pt x="151832" y="44013"/>
                  </a:lnTo>
                  <a:lnTo>
                    <a:pt x="159665" y="53482"/>
                  </a:lnTo>
                  <a:lnTo>
                    <a:pt x="167079" y="62788"/>
                  </a:lnTo>
                  <a:lnTo>
                    <a:pt x="173839" y="72556"/>
                  </a:lnTo>
                  <a:lnTo>
                    <a:pt x="179870" y="83124"/>
                  </a:lnTo>
                  <a:lnTo>
                    <a:pt x="185242" y="94358"/>
                  </a:lnTo>
                  <a:lnTo>
                    <a:pt x="190086" y="105832"/>
                  </a:lnTo>
                  <a:lnTo>
                    <a:pt x="194526" y="117264"/>
                  </a:lnTo>
                  <a:lnTo>
                    <a:pt x="198508" y="128705"/>
                  </a:lnTo>
                  <a:lnTo>
                    <a:pt x="201810" y="140445"/>
                  </a:lnTo>
                  <a:lnTo>
                    <a:pt x="204366" y="152624"/>
                  </a:lnTo>
                  <a:lnTo>
                    <a:pt x="206257" y="164826"/>
                  </a:lnTo>
                  <a:lnTo>
                    <a:pt x="207814" y="177464"/>
                  </a:lnTo>
                  <a:lnTo>
                    <a:pt x="209173" y="192769"/>
                  </a:lnTo>
                  <a:lnTo>
                    <a:pt x="210570" y="214655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970058" y="1452932"/>
              <a:ext cx="31186" cy="494841"/>
            </a:xfrm>
            <a:custGeom>
              <a:avLst/>
              <a:gdLst/>
              <a:ahLst/>
              <a:cxnLst/>
              <a:rect l="0" t="0" r="0" b="0"/>
              <a:pathLst>
                <a:path w="31186" h="494841">
                  <a:moveTo>
                    <a:pt x="10128" y="0"/>
                  </a:moveTo>
                  <a:lnTo>
                    <a:pt x="10061" y="14803"/>
                  </a:lnTo>
                  <a:lnTo>
                    <a:pt x="9421" y="29995"/>
                  </a:lnTo>
                  <a:lnTo>
                    <a:pt x="8129" y="47072"/>
                  </a:lnTo>
                  <a:lnTo>
                    <a:pt x="6442" y="65474"/>
                  </a:lnTo>
                  <a:lnTo>
                    <a:pt x="4774" y="83987"/>
                  </a:lnTo>
                  <a:lnTo>
                    <a:pt x="3360" y="101881"/>
                  </a:lnTo>
                  <a:lnTo>
                    <a:pt x="2262" y="118941"/>
                  </a:lnTo>
                  <a:lnTo>
                    <a:pt x="1452" y="135222"/>
                  </a:lnTo>
                  <a:lnTo>
                    <a:pt x="873" y="150869"/>
                  </a:lnTo>
                  <a:lnTo>
                    <a:pt x="467" y="166036"/>
                  </a:lnTo>
                  <a:lnTo>
                    <a:pt x="187" y="180854"/>
                  </a:lnTo>
                  <a:lnTo>
                    <a:pt x="0" y="195425"/>
                  </a:lnTo>
                  <a:lnTo>
                    <a:pt x="43" y="209826"/>
                  </a:lnTo>
                  <a:lnTo>
                    <a:pt x="604" y="224109"/>
                  </a:lnTo>
                  <a:lnTo>
                    <a:pt x="1794" y="238312"/>
                  </a:lnTo>
                  <a:lnTo>
                    <a:pt x="3407" y="252460"/>
                  </a:lnTo>
                  <a:lnTo>
                    <a:pt x="5029" y="266573"/>
                  </a:lnTo>
                  <a:lnTo>
                    <a:pt x="6414" y="280660"/>
                  </a:lnTo>
                  <a:lnTo>
                    <a:pt x="7494" y="294731"/>
                  </a:lnTo>
                  <a:lnTo>
                    <a:pt x="8295" y="308792"/>
                  </a:lnTo>
                  <a:lnTo>
                    <a:pt x="8872" y="322840"/>
                  </a:lnTo>
                  <a:lnTo>
                    <a:pt x="9446" y="336715"/>
                  </a:lnTo>
                  <a:lnTo>
                    <a:pt x="10372" y="350111"/>
                  </a:lnTo>
                  <a:lnTo>
                    <a:pt x="11810" y="362909"/>
                  </a:lnTo>
                  <a:lnTo>
                    <a:pt x="13591" y="375470"/>
                  </a:lnTo>
                  <a:lnTo>
                    <a:pt x="15327" y="388511"/>
                  </a:lnTo>
                  <a:lnTo>
                    <a:pt x="16793" y="402391"/>
                  </a:lnTo>
                  <a:lnTo>
                    <a:pt x="18098" y="416817"/>
                  </a:lnTo>
                  <a:lnTo>
                    <a:pt x="19580" y="431048"/>
                  </a:lnTo>
                  <a:lnTo>
                    <a:pt x="21425" y="444644"/>
                  </a:lnTo>
                  <a:lnTo>
                    <a:pt x="23503" y="457068"/>
                  </a:lnTo>
                  <a:lnTo>
                    <a:pt x="25663" y="468745"/>
                  </a:lnTo>
                  <a:lnTo>
                    <a:pt x="28097" y="480694"/>
                  </a:lnTo>
                  <a:lnTo>
                    <a:pt x="31185" y="49484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822259" y="1558217"/>
              <a:ext cx="315856" cy="84229"/>
            </a:xfrm>
            <a:custGeom>
              <a:avLst/>
              <a:gdLst/>
              <a:ahLst/>
              <a:cxnLst/>
              <a:rect l="0" t="0" r="0" b="0"/>
              <a:pathLst>
                <a:path w="315856" h="84229">
                  <a:moveTo>
                    <a:pt x="315855" y="0"/>
                  </a:moveTo>
                  <a:lnTo>
                    <a:pt x="306919" y="3001"/>
                  </a:lnTo>
                  <a:lnTo>
                    <a:pt x="297292" y="6424"/>
                  </a:lnTo>
                  <a:lnTo>
                    <a:pt x="286000" y="10615"/>
                  </a:lnTo>
                  <a:lnTo>
                    <a:pt x="273160" y="15342"/>
                  </a:lnTo>
                  <a:lnTo>
                    <a:pt x="259032" y="20175"/>
                  </a:lnTo>
                  <a:lnTo>
                    <a:pt x="243916" y="24853"/>
                  </a:lnTo>
                  <a:lnTo>
                    <a:pt x="228400" y="29289"/>
                  </a:lnTo>
                  <a:lnTo>
                    <a:pt x="213309" y="33491"/>
                  </a:lnTo>
                  <a:lnTo>
                    <a:pt x="199049" y="37499"/>
                  </a:lnTo>
                  <a:lnTo>
                    <a:pt x="185342" y="41359"/>
                  </a:lnTo>
                  <a:lnTo>
                    <a:pt x="171452" y="45111"/>
                  </a:lnTo>
                  <a:lnTo>
                    <a:pt x="156962" y="48788"/>
                  </a:lnTo>
                  <a:lnTo>
                    <a:pt x="142109" y="52410"/>
                  </a:lnTo>
                  <a:lnTo>
                    <a:pt x="127584" y="55996"/>
                  </a:lnTo>
                  <a:lnTo>
                    <a:pt x="113763" y="59552"/>
                  </a:lnTo>
                  <a:lnTo>
                    <a:pt x="100379" y="62924"/>
                  </a:lnTo>
                  <a:lnTo>
                    <a:pt x="86720" y="65808"/>
                  </a:lnTo>
                  <a:lnTo>
                    <a:pt x="72400" y="68085"/>
                  </a:lnTo>
                  <a:lnTo>
                    <a:pt x="57919" y="69984"/>
                  </a:lnTo>
                  <a:lnTo>
                    <a:pt x="42965" y="72292"/>
                  </a:lnTo>
                  <a:lnTo>
                    <a:pt x="25098" y="76327"/>
                  </a:lnTo>
                  <a:lnTo>
                    <a:pt x="0" y="84228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117057" y="1665082"/>
              <a:ext cx="284173" cy="288059"/>
            </a:xfrm>
            <a:custGeom>
              <a:avLst/>
              <a:gdLst/>
              <a:ahLst/>
              <a:cxnLst/>
              <a:rect l="0" t="0" r="0" b="0"/>
              <a:pathLst>
                <a:path w="284173" h="288059">
                  <a:moveTo>
                    <a:pt x="210570" y="30006"/>
                  </a:moveTo>
                  <a:lnTo>
                    <a:pt x="204635" y="24205"/>
                  </a:lnTo>
                  <a:lnTo>
                    <a:pt x="198430" y="19281"/>
                  </a:lnTo>
                  <a:lnTo>
                    <a:pt x="191330" y="14783"/>
                  </a:lnTo>
                  <a:lnTo>
                    <a:pt x="183217" y="10735"/>
                  </a:lnTo>
                  <a:lnTo>
                    <a:pt x="173923" y="7369"/>
                  </a:lnTo>
                  <a:lnTo>
                    <a:pt x="163475" y="4761"/>
                  </a:lnTo>
                  <a:lnTo>
                    <a:pt x="152050" y="2834"/>
                  </a:lnTo>
                  <a:lnTo>
                    <a:pt x="139863" y="1456"/>
                  </a:lnTo>
                  <a:lnTo>
                    <a:pt x="127118" y="494"/>
                  </a:lnTo>
                  <a:lnTo>
                    <a:pt x="114140" y="0"/>
                  </a:lnTo>
                  <a:lnTo>
                    <a:pt x="101354" y="192"/>
                  </a:lnTo>
                  <a:lnTo>
                    <a:pt x="88979" y="1140"/>
                  </a:lnTo>
                  <a:lnTo>
                    <a:pt x="77042" y="2929"/>
                  </a:lnTo>
                  <a:lnTo>
                    <a:pt x="65487" y="5733"/>
                  </a:lnTo>
                  <a:lnTo>
                    <a:pt x="54238" y="9552"/>
                  </a:lnTo>
                  <a:lnTo>
                    <a:pt x="43548" y="14405"/>
                  </a:lnTo>
                  <a:lnTo>
                    <a:pt x="33966" y="20412"/>
                  </a:lnTo>
                  <a:lnTo>
                    <a:pt x="25715" y="27532"/>
                  </a:lnTo>
                  <a:lnTo>
                    <a:pt x="19022" y="35753"/>
                  </a:lnTo>
                  <a:lnTo>
                    <a:pt x="14274" y="45173"/>
                  </a:lnTo>
                  <a:lnTo>
                    <a:pt x="11496" y="55724"/>
                  </a:lnTo>
                  <a:lnTo>
                    <a:pt x="10579" y="66893"/>
                  </a:lnTo>
                  <a:lnTo>
                    <a:pt x="11468" y="77849"/>
                  </a:lnTo>
                  <a:lnTo>
                    <a:pt x="13961" y="88135"/>
                  </a:lnTo>
                  <a:lnTo>
                    <a:pt x="18072" y="97497"/>
                  </a:lnTo>
                  <a:lnTo>
                    <a:pt x="24103" y="105713"/>
                  </a:lnTo>
                  <a:lnTo>
                    <a:pt x="32049" y="112783"/>
                  </a:lnTo>
                  <a:lnTo>
                    <a:pt x="41638" y="118548"/>
                  </a:lnTo>
                  <a:lnTo>
                    <a:pt x="52516" y="122606"/>
                  </a:lnTo>
                  <a:lnTo>
                    <a:pt x="64350" y="124898"/>
                  </a:lnTo>
                  <a:lnTo>
                    <a:pt x="76871" y="125813"/>
                  </a:lnTo>
                  <a:lnTo>
                    <a:pt x="89875" y="125980"/>
                  </a:lnTo>
                  <a:lnTo>
                    <a:pt x="103211" y="125843"/>
                  </a:lnTo>
                  <a:lnTo>
                    <a:pt x="116777" y="125790"/>
                  </a:lnTo>
                  <a:lnTo>
                    <a:pt x="130496" y="126221"/>
                  </a:lnTo>
                  <a:lnTo>
                    <a:pt x="144316" y="127295"/>
                  </a:lnTo>
                  <a:lnTo>
                    <a:pt x="158038" y="128986"/>
                  </a:lnTo>
                  <a:lnTo>
                    <a:pt x="171332" y="131184"/>
                  </a:lnTo>
                  <a:lnTo>
                    <a:pt x="184053" y="133779"/>
                  </a:lnTo>
                  <a:lnTo>
                    <a:pt x="196223" y="136995"/>
                  </a:lnTo>
                  <a:lnTo>
                    <a:pt x="207935" y="141362"/>
                  </a:lnTo>
                  <a:lnTo>
                    <a:pt x="219299" y="147080"/>
                  </a:lnTo>
                  <a:lnTo>
                    <a:pt x="230405" y="154040"/>
                  </a:lnTo>
                  <a:lnTo>
                    <a:pt x="241331" y="162006"/>
                  </a:lnTo>
                  <a:lnTo>
                    <a:pt x="252115" y="170741"/>
                  </a:lnTo>
                  <a:lnTo>
                    <a:pt x="262308" y="180199"/>
                  </a:lnTo>
                  <a:lnTo>
                    <a:pt x="271014" y="190525"/>
                  </a:lnTo>
                  <a:lnTo>
                    <a:pt x="277852" y="201724"/>
                  </a:lnTo>
                  <a:lnTo>
                    <a:pt x="282441" y="213514"/>
                  </a:lnTo>
                  <a:lnTo>
                    <a:pt x="284172" y="225428"/>
                  </a:lnTo>
                  <a:lnTo>
                    <a:pt x="282998" y="237173"/>
                  </a:lnTo>
                  <a:lnTo>
                    <a:pt x="279311" y="248330"/>
                  </a:lnTo>
                  <a:lnTo>
                    <a:pt x="273647" y="258291"/>
                  </a:lnTo>
                  <a:lnTo>
                    <a:pt x="266499" y="266833"/>
                  </a:lnTo>
                  <a:lnTo>
                    <a:pt x="257789" y="273908"/>
                  </a:lnTo>
                  <a:lnTo>
                    <a:pt x="246911" y="279451"/>
                  </a:lnTo>
                  <a:lnTo>
                    <a:pt x="233717" y="283585"/>
                  </a:lnTo>
                  <a:lnTo>
                    <a:pt x="218959" y="286398"/>
                  </a:lnTo>
                  <a:lnTo>
                    <a:pt x="203978" y="287853"/>
                  </a:lnTo>
                  <a:lnTo>
                    <a:pt x="189557" y="288058"/>
                  </a:lnTo>
                  <a:lnTo>
                    <a:pt x="175452" y="287233"/>
                  </a:lnTo>
                  <a:lnTo>
                    <a:pt x="160702" y="285616"/>
                  </a:lnTo>
                  <a:lnTo>
                    <a:pt x="144792" y="283421"/>
                  </a:lnTo>
                  <a:lnTo>
                    <a:pt x="128156" y="280813"/>
                  </a:lnTo>
                  <a:lnTo>
                    <a:pt x="111889" y="277917"/>
                  </a:lnTo>
                  <a:lnTo>
                    <a:pt x="96604" y="274827"/>
                  </a:lnTo>
                  <a:lnTo>
                    <a:pt x="82255" y="271770"/>
                  </a:lnTo>
                  <a:lnTo>
                    <a:pt x="68404" y="269097"/>
                  </a:lnTo>
                  <a:lnTo>
                    <a:pt x="54737" y="266967"/>
                  </a:lnTo>
                  <a:lnTo>
                    <a:pt x="41699" y="265364"/>
                  </a:lnTo>
                  <a:lnTo>
                    <a:pt x="29138" y="264032"/>
                  </a:lnTo>
                  <a:lnTo>
                    <a:pt x="15942" y="262855"/>
                  </a:lnTo>
                  <a:lnTo>
                    <a:pt x="0" y="261633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691986" y="1436580"/>
              <a:ext cx="235766" cy="605949"/>
            </a:xfrm>
            <a:custGeom>
              <a:avLst/>
              <a:gdLst/>
              <a:ahLst/>
              <a:cxnLst/>
              <a:rect l="0" t="0" r="0" b="0"/>
              <a:pathLst>
                <a:path w="235766" h="605949">
                  <a:moveTo>
                    <a:pt x="77837" y="605948"/>
                  </a:moveTo>
                  <a:lnTo>
                    <a:pt x="74904" y="597013"/>
                  </a:lnTo>
                  <a:lnTo>
                    <a:pt x="72122" y="587386"/>
                  </a:lnTo>
                  <a:lnTo>
                    <a:pt x="69227" y="576098"/>
                  </a:lnTo>
                  <a:lnTo>
                    <a:pt x="66360" y="563431"/>
                  </a:lnTo>
                  <a:lnTo>
                    <a:pt x="63842" y="549951"/>
                  </a:lnTo>
                  <a:lnTo>
                    <a:pt x="61827" y="536084"/>
                  </a:lnTo>
                  <a:lnTo>
                    <a:pt x="60142" y="522221"/>
                  </a:lnTo>
                  <a:lnTo>
                    <a:pt x="58398" y="508778"/>
                  </a:lnTo>
                  <a:lnTo>
                    <a:pt x="56372" y="495930"/>
                  </a:lnTo>
                  <a:lnTo>
                    <a:pt x="54010" y="483662"/>
                  </a:lnTo>
                  <a:lnTo>
                    <a:pt x="51346" y="471876"/>
                  </a:lnTo>
                  <a:lnTo>
                    <a:pt x="48440" y="460448"/>
                  </a:lnTo>
                  <a:lnTo>
                    <a:pt x="45352" y="448786"/>
                  </a:lnTo>
                  <a:lnTo>
                    <a:pt x="42133" y="435892"/>
                  </a:lnTo>
                  <a:lnTo>
                    <a:pt x="38823" y="421326"/>
                  </a:lnTo>
                  <a:lnTo>
                    <a:pt x="35449" y="405473"/>
                  </a:lnTo>
                  <a:lnTo>
                    <a:pt x="32029" y="389220"/>
                  </a:lnTo>
                  <a:lnTo>
                    <a:pt x="28581" y="373133"/>
                  </a:lnTo>
                  <a:lnTo>
                    <a:pt x="25112" y="357096"/>
                  </a:lnTo>
                  <a:lnTo>
                    <a:pt x="21630" y="340512"/>
                  </a:lnTo>
                  <a:lnTo>
                    <a:pt x="18143" y="323060"/>
                  </a:lnTo>
                  <a:lnTo>
                    <a:pt x="14820" y="304730"/>
                  </a:lnTo>
                  <a:lnTo>
                    <a:pt x="11966" y="285653"/>
                  </a:lnTo>
                  <a:lnTo>
                    <a:pt x="9711" y="266011"/>
                  </a:lnTo>
                  <a:lnTo>
                    <a:pt x="7858" y="246447"/>
                  </a:lnTo>
                  <a:lnTo>
                    <a:pt x="5998" y="228004"/>
                  </a:lnTo>
                  <a:lnTo>
                    <a:pt x="3903" y="211153"/>
                  </a:lnTo>
                  <a:lnTo>
                    <a:pt x="1833" y="195536"/>
                  </a:lnTo>
                  <a:lnTo>
                    <a:pt x="429" y="180280"/>
                  </a:lnTo>
                  <a:lnTo>
                    <a:pt x="0" y="164829"/>
                  </a:lnTo>
                  <a:lnTo>
                    <a:pt x="374" y="149142"/>
                  </a:lnTo>
                  <a:lnTo>
                    <a:pt x="1088" y="133517"/>
                  </a:lnTo>
                  <a:lnTo>
                    <a:pt x="1838" y="118150"/>
                  </a:lnTo>
                  <a:lnTo>
                    <a:pt x="2816" y="103253"/>
                  </a:lnTo>
                  <a:lnTo>
                    <a:pt x="4602" y="89102"/>
                  </a:lnTo>
                  <a:lnTo>
                    <a:pt x="7476" y="75779"/>
                  </a:lnTo>
                  <a:lnTo>
                    <a:pt x="11559" y="63360"/>
                  </a:lnTo>
                  <a:lnTo>
                    <a:pt x="16981" y="52005"/>
                  </a:lnTo>
                  <a:lnTo>
                    <a:pt x="23675" y="41701"/>
                  </a:lnTo>
                  <a:lnTo>
                    <a:pt x="31595" y="32459"/>
                  </a:lnTo>
                  <a:lnTo>
                    <a:pt x="40806" y="24388"/>
                  </a:lnTo>
                  <a:lnTo>
                    <a:pt x="51222" y="17442"/>
                  </a:lnTo>
                  <a:lnTo>
                    <a:pt x="62639" y="11607"/>
                  </a:lnTo>
                  <a:lnTo>
                    <a:pt x="74826" y="6978"/>
                  </a:lnTo>
                  <a:lnTo>
                    <a:pt x="87573" y="3496"/>
                  </a:lnTo>
                  <a:lnTo>
                    <a:pt x="100555" y="1140"/>
                  </a:lnTo>
                  <a:lnTo>
                    <a:pt x="113345" y="0"/>
                  </a:lnTo>
                  <a:lnTo>
                    <a:pt x="125723" y="19"/>
                  </a:lnTo>
                  <a:lnTo>
                    <a:pt x="137661" y="1336"/>
                  </a:lnTo>
                  <a:lnTo>
                    <a:pt x="149218" y="4347"/>
                  </a:lnTo>
                  <a:lnTo>
                    <a:pt x="160477" y="9116"/>
                  </a:lnTo>
                  <a:lnTo>
                    <a:pt x="171514" y="15420"/>
                  </a:lnTo>
                  <a:lnTo>
                    <a:pt x="182392" y="22938"/>
                  </a:lnTo>
                  <a:lnTo>
                    <a:pt x="193145" y="31351"/>
                  </a:lnTo>
                  <a:lnTo>
                    <a:pt x="203354" y="39946"/>
                  </a:lnTo>
                  <a:lnTo>
                    <a:pt x="213155" y="48472"/>
                  </a:lnTo>
                  <a:lnTo>
                    <a:pt x="223412" y="57672"/>
                  </a:lnTo>
                  <a:lnTo>
                    <a:pt x="235765" y="68995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622425" y="1737202"/>
              <a:ext cx="263213" cy="52643"/>
            </a:xfrm>
            <a:custGeom>
              <a:avLst/>
              <a:gdLst/>
              <a:ahLst/>
              <a:cxnLst/>
              <a:rect l="0" t="0" r="0" b="0"/>
              <a:pathLst>
                <a:path w="263213" h="52643">
                  <a:moveTo>
                    <a:pt x="263212" y="0"/>
                  </a:moveTo>
                  <a:lnTo>
                    <a:pt x="251477" y="2933"/>
                  </a:lnTo>
                  <a:lnTo>
                    <a:pt x="240348" y="5716"/>
                  </a:lnTo>
                  <a:lnTo>
                    <a:pt x="228750" y="8615"/>
                  </a:lnTo>
                  <a:lnTo>
                    <a:pt x="216588" y="11656"/>
                  </a:lnTo>
                  <a:lnTo>
                    <a:pt x="203928" y="14821"/>
                  </a:lnTo>
                  <a:lnTo>
                    <a:pt x="190873" y="18085"/>
                  </a:lnTo>
                  <a:lnTo>
                    <a:pt x="177521" y="21423"/>
                  </a:lnTo>
                  <a:lnTo>
                    <a:pt x="163956" y="24814"/>
                  </a:lnTo>
                  <a:lnTo>
                    <a:pt x="150236" y="28243"/>
                  </a:lnTo>
                  <a:lnTo>
                    <a:pt x="136244" y="31697"/>
                  </a:lnTo>
                  <a:lnTo>
                    <a:pt x="121705" y="35170"/>
                  </a:lnTo>
                  <a:lnTo>
                    <a:pt x="106518" y="38650"/>
                  </a:lnTo>
                  <a:lnTo>
                    <a:pt x="90894" y="41970"/>
                  </a:lnTo>
                  <a:lnTo>
                    <a:pt x="75253" y="44820"/>
                  </a:lnTo>
                  <a:lnTo>
                    <a:pt x="59860" y="47068"/>
                  </a:lnTo>
                  <a:lnTo>
                    <a:pt x="45389" y="48751"/>
                  </a:lnTo>
                  <a:lnTo>
                    <a:pt x="31578" y="50145"/>
                  </a:lnTo>
                  <a:lnTo>
                    <a:pt x="17214" y="51372"/>
                  </a:lnTo>
                  <a:lnTo>
                    <a:pt x="0" y="52642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007366" y="1874072"/>
              <a:ext cx="15142" cy="189514"/>
            </a:xfrm>
            <a:custGeom>
              <a:avLst/>
              <a:gdLst/>
              <a:ahLst/>
              <a:cxnLst/>
              <a:rect l="0" t="0" r="0" b="0"/>
              <a:pathLst>
                <a:path w="15142" h="189514">
                  <a:moveTo>
                    <a:pt x="4613" y="0"/>
                  </a:moveTo>
                  <a:lnTo>
                    <a:pt x="1813" y="14602"/>
                  </a:lnTo>
                  <a:lnTo>
                    <a:pt x="311" y="27873"/>
                  </a:lnTo>
                  <a:lnTo>
                    <a:pt x="0" y="41075"/>
                  </a:lnTo>
                  <a:lnTo>
                    <a:pt x="506" y="54416"/>
                  </a:lnTo>
                  <a:lnTo>
                    <a:pt x="1326" y="67925"/>
                  </a:lnTo>
                  <a:lnTo>
                    <a:pt x="2146" y="81574"/>
                  </a:lnTo>
                  <a:lnTo>
                    <a:pt x="3003" y="95167"/>
                  </a:lnTo>
                  <a:lnTo>
                    <a:pt x="4178" y="108368"/>
                  </a:lnTo>
                  <a:lnTo>
                    <a:pt x="5812" y="121019"/>
                  </a:lnTo>
                  <a:lnTo>
                    <a:pt x="7749" y="133068"/>
                  </a:lnTo>
                  <a:lnTo>
                    <a:pt x="9797" y="145875"/>
                  </a:lnTo>
                  <a:lnTo>
                    <a:pt x="12141" y="162798"/>
                  </a:lnTo>
                  <a:lnTo>
                    <a:pt x="15141" y="189513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011979" y="168455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127792" y="1747730"/>
              <a:ext cx="178986" cy="280593"/>
            </a:xfrm>
            <a:custGeom>
              <a:avLst/>
              <a:gdLst/>
              <a:ahLst/>
              <a:cxnLst/>
              <a:rect l="0" t="0" r="0" b="0"/>
              <a:pathLst>
                <a:path w="178986" h="280593">
                  <a:moveTo>
                    <a:pt x="0" y="126342"/>
                  </a:moveTo>
                  <a:lnTo>
                    <a:pt x="2934" y="138010"/>
                  </a:lnTo>
                  <a:lnTo>
                    <a:pt x="5716" y="148499"/>
                  </a:lnTo>
                  <a:lnTo>
                    <a:pt x="8616" y="158805"/>
                  </a:lnTo>
                  <a:lnTo>
                    <a:pt x="11656" y="169280"/>
                  </a:lnTo>
                  <a:lnTo>
                    <a:pt x="14821" y="180271"/>
                  </a:lnTo>
                  <a:lnTo>
                    <a:pt x="18091" y="191914"/>
                  </a:lnTo>
                  <a:lnTo>
                    <a:pt x="21601" y="204168"/>
                  </a:lnTo>
                  <a:lnTo>
                    <a:pt x="25641" y="216923"/>
                  </a:lnTo>
                  <a:lnTo>
                    <a:pt x="30323" y="230054"/>
                  </a:lnTo>
                  <a:lnTo>
                    <a:pt x="35603" y="243294"/>
                  </a:lnTo>
                  <a:lnTo>
                    <a:pt x="41371" y="256256"/>
                  </a:lnTo>
                  <a:lnTo>
                    <a:pt x="47466" y="268675"/>
                  </a:lnTo>
                  <a:lnTo>
                    <a:pt x="52186" y="277909"/>
                  </a:lnTo>
                  <a:lnTo>
                    <a:pt x="53687" y="280592"/>
                  </a:lnTo>
                  <a:lnTo>
                    <a:pt x="52903" y="277622"/>
                  </a:lnTo>
                  <a:lnTo>
                    <a:pt x="50854" y="270765"/>
                  </a:lnTo>
                  <a:lnTo>
                    <a:pt x="48130" y="261379"/>
                  </a:lnTo>
                  <a:lnTo>
                    <a:pt x="45049" y="250369"/>
                  </a:lnTo>
                  <a:lnTo>
                    <a:pt x="41777" y="238311"/>
                  </a:lnTo>
                  <a:lnTo>
                    <a:pt x="38403" y="225573"/>
                  </a:lnTo>
                  <a:lnTo>
                    <a:pt x="34976" y="212392"/>
                  </a:lnTo>
                  <a:lnTo>
                    <a:pt x="31685" y="198922"/>
                  </a:lnTo>
                  <a:lnTo>
                    <a:pt x="28853" y="185259"/>
                  </a:lnTo>
                  <a:lnTo>
                    <a:pt x="26615" y="171470"/>
                  </a:lnTo>
                  <a:lnTo>
                    <a:pt x="24942" y="157598"/>
                  </a:lnTo>
                  <a:lnTo>
                    <a:pt x="23736" y="143670"/>
                  </a:lnTo>
                  <a:lnTo>
                    <a:pt x="22891" y="129705"/>
                  </a:lnTo>
                  <a:lnTo>
                    <a:pt x="22476" y="115716"/>
                  </a:lnTo>
                  <a:lnTo>
                    <a:pt x="22721" y="101711"/>
                  </a:lnTo>
                  <a:lnTo>
                    <a:pt x="23705" y="87703"/>
                  </a:lnTo>
                  <a:lnTo>
                    <a:pt x="25518" y="74026"/>
                  </a:lnTo>
                  <a:lnTo>
                    <a:pt x="28338" y="61294"/>
                  </a:lnTo>
                  <a:lnTo>
                    <a:pt x="32173" y="49774"/>
                  </a:lnTo>
                  <a:lnTo>
                    <a:pt x="37205" y="39564"/>
                  </a:lnTo>
                  <a:lnTo>
                    <a:pt x="43866" y="30770"/>
                  </a:lnTo>
                  <a:lnTo>
                    <a:pt x="52237" y="23303"/>
                  </a:lnTo>
                  <a:lnTo>
                    <a:pt x="62113" y="17102"/>
                  </a:lnTo>
                  <a:lnTo>
                    <a:pt x="73183" y="12219"/>
                  </a:lnTo>
                  <a:lnTo>
                    <a:pt x="85146" y="8559"/>
                  </a:lnTo>
                  <a:lnTo>
                    <a:pt x="97754" y="5911"/>
                  </a:lnTo>
                  <a:lnTo>
                    <a:pt x="110816" y="4042"/>
                  </a:lnTo>
                  <a:lnTo>
                    <a:pt x="124173" y="2745"/>
                  </a:lnTo>
                  <a:lnTo>
                    <a:pt x="137121" y="1853"/>
                  </a:lnTo>
                  <a:lnTo>
                    <a:pt x="149669" y="1149"/>
                  </a:lnTo>
                  <a:lnTo>
                    <a:pt x="162921" y="567"/>
                  </a:lnTo>
                  <a:lnTo>
                    <a:pt x="178985" y="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391005" y="1785265"/>
              <a:ext cx="208898" cy="265887"/>
            </a:xfrm>
            <a:custGeom>
              <a:avLst/>
              <a:gdLst/>
              <a:ahLst/>
              <a:cxnLst/>
              <a:rect l="0" t="0" r="0" b="0"/>
              <a:pathLst>
                <a:path w="208898" h="265887">
                  <a:moveTo>
                    <a:pt x="157928" y="25636"/>
                  </a:moveTo>
                  <a:lnTo>
                    <a:pt x="154793" y="17036"/>
                  </a:lnTo>
                  <a:lnTo>
                    <a:pt x="150090" y="10610"/>
                  </a:lnTo>
                  <a:lnTo>
                    <a:pt x="143304" y="5805"/>
                  </a:lnTo>
                  <a:lnTo>
                    <a:pt x="134858" y="2437"/>
                  </a:lnTo>
                  <a:lnTo>
                    <a:pt x="125392" y="539"/>
                  </a:lnTo>
                  <a:lnTo>
                    <a:pt x="115382" y="0"/>
                  </a:lnTo>
                  <a:lnTo>
                    <a:pt x="105100" y="582"/>
                  </a:lnTo>
                  <a:lnTo>
                    <a:pt x="94682" y="2027"/>
                  </a:lnTo>
                  <a:lnTo>
                    <a:pt x="84207" y="4107"/>
                  </a:lnTo>
                  <a:lnTo>
                    <a:pt x="73872" y="6805"/>
                  </a:lnTo>
                  <a:lnTo>
                    <a:pt x="63999" y="10294"/>
                  </a:lnTo>
                  <a:lnTo>
                    <a:pt x="54730" y="14608"/>
                  </a:lnTo>
                  <a:lnTo>
                    <a:pt x="46201" y="19810"/>
                  </a:lnTo>
                  <a:lnTo>
                    <a:pt x="38616" y="26059"/>
                  </a:lnTo>
                  <a:lnTo>
                    <a:pt x="32001" y="33345"/>
                  </a:lnTo>
                  <a:lnTo>
                    <a:pt x="26388" y="41679"/>
                  </a:lnTo>
                  <a:lnTo>
                    <a:pt x="21909" y="51176"/>
                  </a:lnTo>
                  <a:lnTo>
                    <a:pt x="18536" y="61779"/>
                  </a:lnTo>
                  <a:lnTo>
                    <a:pt x="16594" y="72982"/>
                  </a:lnTo>
                  <a:lnTo>
                    <a:pt x="16794" y="83962"/>
                  </a:lnTo>
                  <a:lnTo>
                    <a:pt x="19345" y="94259"/>
                  </a:lnTo>
                  <a:lnTo>
                    <a:pt x="24160" y="103458"/>
                  </a:lnTo>
                  <a:lnTo>
                    <a:pt x="31129" y="111032"/>
                  </a:lnTo>
                  <a:lnTo>
                    <a:pt x="39966" y="116868"/>
                  </a:lnTo>
                  <a:lnTo>
                    <a:pt x="50287" y="121329"/>
                  </a:lnTo>
                  <a:lnTo>
                    <a:pt x="61722" y="125037"/>
                  </a:lnTo>
                  <a:lnTo>
                    <a:pt x="73958" y="128430"/>
                  </a:lnTo>
                  <a:lnTo>
                    <a:pt x="86596" y="131731"/>
                  </a:lnTo>
                  <a:lnTo>
                    <a:pt x="99151" y="135036"/>
                  </a:lnTo>
                  <a:lnTo>
                    <a:pt x="111373" y="138380"/>
                  </a:lnTo>
                  <a:lnTo>
                    <a:pt x="123207" y="141933"/>
                  </a:lnTo>
                  <a:lnTo>
                    <a:pt x="134693" y="145997"/>
                  </a:lnTo>
                  <a:lnTo>
                    <a:pt x="145900" y="150697"/>
                  </a:lnTo>
                  <a:lnTo>
                    <a:pt x="156733" y="156158"/>
                  </a:lnTo>
                  <a:lnTo>
                    <a:pt x="166942" y="162581"/>
                  </a:lnTo>
                  <a:lnTo>
                    <a:pt x="176436" y="169978"/>
                  </a:lnTo>
                  <a:lnTo>
                    <a:pt x="185119" y="178216"/>
                  </a:lnTo>
                  <a:lnTo>
                    <a:pt x="192805" y="187117"/>
                  </a:lnTo>
                  <a:lnTo>
                    <a:pt x="199480" y="196505"/>
                  </a:lnTo>
                  <a:lnTo>
                    <a:pt x="204793" y="206079"/>
                  </a:lnTo>
                  <a:lnTo>
                    <a:pt x="208007" y="215426"/>
                  </a:lnTo>
                  <a:lnTo>
                    <a:pt x="208897" y="224335"/>
                  </a:lnTo>
                  <a:lnTo>
                    <a:pt x="207376" y="232621"/>
                  </a:lnTo>
                  <a:lnTo>
                    <a:pt x="203239" y="240041"/>
                  </a:lnTo>
                  <a:lnTo>
                    <a:pt x="196639" y="246545"/>
                  </a:lnTo>
                  <a:lnTo>
                    <a:pt x="187989" y="252083"/>
                  </a:lnTo>
                  <a:lnTo>
                    <a:pt x="177758" y="256513"/>
                  </a:lnTo>
                  <a:lnTo>
                    <a:pt x="166365" y="259865"/>
                  </a:lnTo>
                  <a:lnTo>
                    <a:pt x="154142" y="262304"/>
                  </a:lnTo>
                  <a:lnTo>
                    <a:pt x="141341" y="264033"/>
                  </a:lnTo>
                  <a:lnTo>
                    <a:pt x="128145" y="265232"/>
                  </a:lnTo>
                  <a:lnTo>
                    <a:pt x="114843" y="265886"/>
                  </a:lnTo>
                  <a:lnTo>
                    <a:pt x="101833" y="265802"/>
                  </a:lnTo>
                  <a:lnTo>
                    <a:pt x="89303" y="264926"/>
                  </a:lnTo>
                  <a:lnTo>
                    <a:pt x="77261" y="263186"/>
                  </a:lnTo>
                  <a:lnTo>
                    <a:pt x="65633" y="260414"/>
                  </a:lnTo>
                  <a:lnTo>
                    <a:pt x="54338" y="256626"/>
                  </a:lnTo>
                  <a:lnTo>
                    <a:pt x="43548" y="252084"/>
                  </a:lnTo>
                  <a:lnTo>
                    <a:pt x="32541" y="246661"/>
                  </a:lnTo>
                  <a:lnTo>
                    <a:pt x="19230" y="238765"/>
                  </a:lnTo>
                  <a:lnTo>
                    <a:pt x="0" y="225678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770191" y="1568746"/>
              <a:ext cx="41955" cy="505369"/>
            </a:xfrm>
            <a:custGeom>
              <a:avLst/>
              <a:gdLst/>
              <a:ahLst/>
              <a:cxnLst/>
              <a:rect l="0" t="0" r="0" b="0"/>
              <a:pathLst>
                <a:path w="41955" h="505369">
                  <a:moveTo>
                    <a:pt x="20897" y="0"/>
                  </a:moveTo>
                  <a:lnTo>
                    <a:pt x="17963" y="11802"/>
                  </a:lnTo>
                  <a:lnTo>
                    <a:pt x="15181" y="23571"/>
                  </a:lnTo>
                  <a:lnTo>
                    <a:pt x="12286" y="36461"/>
                  </a:lnTo>
                  <a:lnTo>
                    <a:pt x="9418" y="50310"/>
                  </a:lnTo>
                  <a:lnTo>
                    <a:pt x="6902" y="64638"/>
                  </a:lnTo>
                  <a:lnTo>
                    <a:pt x="4890" y="79107"/>
                  </a:lnTo>
                  <a:lnTo>
                    <a:pt x="3377" y="93557"/>
                  </a:lnTo>
                  <a:lnTo>
                    <a:pt x="2284" y="107933"/>
                  </a:lnTo>
                  <a:lnTo>
                    <a:pt x="1511" y="122227"/>
                  </a:lnTo>
                  <a:lnTo>
                    <a:pt x="974" y="136452"/>
                  </a:lnTo>
                  <a:lnTo>
                    <a:pt x="606" y="150622"/>
                  </a:lnTo>
                  <a:lnTo>
                    <a:pt x="357" y="164752"/>
                  </a:lnTo>
                  <a:lnTo>
                    <a:pt x="185" y="178853"/>
                  </a:lnTo>
                  <a:lnTo>
                    <a:pt x="71" y="192933"/>
                  </a:lnTo>
                  <a:lnTo>
                    <a:pt x="0" y="207001"/>
                  </a:lnTo>
                  <a:lnTo>
                    <a:pt x="122" y="221058"/>
                  </a:lnTo>
                  <a:lnTo>
                    <a:pt x="735" y="235109"/>
                  </a:lnTo>
                  <a:lnTo>
                    <a:pt x="1961" y="249156"/>
                  </a:lnTo>
                  <a:lnTo>
                    <a:pt x="3598" y="263200"/>
                  </a:lnTo>
                  <a:lnTo>
                    <a:pt x="5235" y="277242"/>
                  </a:lnTo>
                  <a:lnTo>
                    <a:pt x="6635" y="291292"/>
                  </a:lnTo>
                  <a:lnTo>
                    <a:pt x="7897" y="305677"/>
                  </a:lnTo>
                  <a:lnTo>
                    <a:pt x="9350" y="321013"/>
                  </a:lnTo>
                  <a:lnTo>
                    <a:pt x="11175" y="337554"/>
                  </a:lnTo>
                  <a:lnTo>
                    <a:pt x="13231" y="355071"/>
                  </a:lnTo>
                  <a:lnTo>
                    <a:pt x="15158" y="373054"/>
                  </a:lnTo>
                  <a:lnTo>
                    <a:pt x="16756" y="391142"/>
                  </a:lnTo>
                  <a:lnTo>
                    <a:pt x="18151" y="408845"/>
                  </a:lnTo>
                  <a:lnTo>
                    <a:pt x="19695" y="425499"/>
                  </a:lnTo>
                  <a:lnTo>
                    <a:pt x="21586" y="440834"/>
                  </a:lnTo>
                  <a:lnTo>
                    <a:pt x="23892" y="454676"/>
                  </a:lnTo>
                  <a:lnTo>
                    <a:pt x="26977" y="468227"/>
                  </a:lnTo>
                  <a:lnTo>
                    <a:pt x="32227" y="483792"/>
                  </a:lnTo>
                  <a:lnTo>
                    <a:pt x="41954" y="505368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569989" y="1726673"/>
              <a:ext cx="368499" cy="10530"/>
            </a:xfrm>
            <a:custGeom>
              <a:avLst/>
              <a:gdLst/>
              <a:ahLst/>
              <a:cxnLst/>
              <a:rect l="0" t="0" r="0" b="0"/>
              <a:pathLst>
                <a:path w="368499" h="10530">
                  <a:moveTo>
                    <a:pt x="368498" y="0"/>
                  </a:moveTo>
                  <a:lnTo>
                    <a:pt x="353762" y="0"/>
                  </a:lnTo>
                  <a:lnTo>
                    <a:pt x="339211" y="0"/>
                  </a:lnTo>
                  <a:lnTo>
                    <a:pt x="323416" y="0"/>
                  </a:lnTo>
                  <a:lnTo>
                    <a:pt x="306355" y="0"/>
                  </a:lnTo>
                  <a:lnTo>
                    <a:pt x="288213" y="0"/>
                  </a:lnTo>
                  <a:lnTo>
                    <a:pt x="269222" y="0"/>
                  </a:lnTo>
                  <a:lnTo>
                    <a:pt x="249436" y="0"/>
                  </a:lnTo>
                  <a:lnTo>
                    <a:pt x="228724" y="0"/>
                  </a:lnTo>
                  <a:lnTo>
                    <a:pt x="207096" y="0"/>
                  </a:lnTo>
                  <a:lnTo>
                    <a:pt x="184847" y="0"/>
                  </a:lnTo>
                  <a:lnTo>
                    <a:pt x="162451" y="0"/>
                  </a:lnTo>
                  <a:lnTo>
                    <a:pt x="140209" y="0"/>
                  </a:lnTo>
                  <a:lnTo>
                    <a:pt x="118545" y="0"/>
                  </a:lnTo>
                  <a:lnTo>
                    <a:pt x="98070" y="0"/>
                  </a:lnTo>
                  <a:lnTo>
                    <a:pt x="79018" y="5"/>
                  </a:lnTo>
                  <a:lnTo>
                    <a:pt x="61681" y="207"/>
                  </a:lnTo>
                  <a:lnTo>
                    <a:pt x="44793" y="1108"/>
                  </a:lnTo>
                  <a:lnTo>
                    <a:pt x="25750" y="3906"/>
                  </a:lnTo>
                  <a:lnTo>
                    <a:pt x="0" y="10529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980601" y="202147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53" name="Picture 52" descr="NBK-2800-cf039c.png"/>
          <p:cNvPicPr>
            <a:picLocks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4468" y="2695400"/>
            <a:ext cx="2656011" cy="26343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54" name="Freeform 53"/>
          <p:cNvSpPr/>
          <p:nvPr/>
        </p:nvSpPr>
        <p:spPr>
          <a:xfrm>
            <a:off x="4316684" y="799225"/>
            <a:ext cx="315855" cy="121500"/>
          </a:xfrm>
          <a:custGeom>
            <a:avLst/>
            <a:gdLst/>
            <a:ahLst/>
            <a:cxnLst/>
            <a:rect l="0" t="0" r="0" b="0"/>
            <a:pathLst>
              <a:path w="315855" h="121500">
                <a:moveTo>
                  <a:pt x="0" y="53583"/>
                </a:moveTo>
                <a:lnTo>
                  <a:pt x="5935" y="62317"/>
                </a:lnTo>
                <a:lnTo>
                  <a:pt x="12139" y="70024"/>
                </a:lnTo>
                <a:lnTo>
                  <a:pt x="19235" y="77426"/>
                </a:lnTo>
                <a:lnTo>
                  <a:pt x="27175" y="84687"/>
                </a:lnTo>
                <a:lnTo>
                  <a:pt x="35821" y="91865"/>
                </a:lnTo>
                <a:lnTo>
                  <a:pt x="45021" y="98982"/>
                </a:lnTo>
                <a:lnTo>
                  <a:pt x="54792" y="105727"/>
                </a:lnTo>
                <a:lnTo>
                  <a:pt x="65331" y="111497"/>
                </a:lnTo>
                <a:lnTo>
                  <a:pt x="76672" y="116036"/>
                </a:lnTo>
                <a:lnTo>
                  <a:pt x="88559" y="119253"/>
                </a:lnTo>
                <a:lnTo>
                  <a:pt x="100536" y="121045"/>
                </a:lnTo>
                <a:lnTo>
                  <a:pt x="112324" y="121499"/>
                </a:lnTo>
                <a:lnTo>
                  <a:pt x="123510" y="120517"/>
                </a:lnTo>
                <a:lnTo>
                  <a:pt x="133490" y="117738"/>
                </a:lnTo>
                <a:lnTo>
                  <a:pt x="142050" y="113129"/>
                </a:lnTo>
                <a:lnTo>
                  <a:pt x="149305" y="106934"/>
                </a:lnTo>
                <a:lnTo>
                  <a:pt x="155502" y="99489"/>
                </a:lnTo>
                <a:lnTo>
                  <a:pt x="160898" y="91112"/>
                </a:lnTo>
                <a:lnTo>
                  <a:pt x="165712" y="82065"/>
                </a:lnTo>
                <a:lnTo>
                  <a:pt x="170114" y="72549"/>
                </a:lnTo>
                <a:lnTo>
                  <a:pt x="174234" y="62710"/>
                </a:lnTo>
                <a:lnTo>
                  <a:pt x="178326" y="52818"/>
                </a:lnTo>
                <a:lnTo>
                  <a:pt x="182759" y="43249"/>
                </a:lnTo>
                <a:lnTo>
                  <a:pt x="187712" y="34187"/>
                </a:lnTo>
                <a:lnTo>
                  <a:pt x="193344" y="25797"/>
                </a:lnTo>
                <a:lnTo>
                  <a:pt x="199882" y="18307"/>
                </a:lnTo>
                <a:lnTo>
                  <a:pt x="207355" y="11760"/>
                </a:lnTo>
                <a:lnTo>
                  <a:pt x="215646" y="6363"/>
                </a:lnTo>
                <a:lnTo>
                  <a:pt x="224581" y="2560"/>
                </a:lnTo>
                <a:lnTo>
                  <a:pt x="233997" y="451"/>
                </a:lnTo>
                <a:lnTo>
                  <a:pt x="243760" y="0"/>
                </a:lnTo>
                <a:lnTo>
                  <a:pt x="253765" y="1210"/>
                </a:lnTo>
                <a:lnTo>
                  <a:pt x="263930" y="3916"/>
                </a:lnTo>
                <a:lnTo>
                  <a:pt x="273873" y="8003"/>
                </a:lnTo>
                <a:lnTo>
                  <a:pt x="282944" y="13486"/>
                </a:lnTo>
                <a:lnTo>
                  <a:pt x="290854" y="20232"/>
                </a:lnTo>
                <a:lnTo>
                  <a:pt x="297505" y="27554"/>
                </a:lnTo>
                <a:lnTo>
                  <a:pt x="303469" y="35012"/>
                </a:lnTo>
                <a:lnTo>
                  <a:pt x="309268" y="43259"/>
                </a:lnTo>
                <a:lnTo>
                  <a:pt x="315854" y="53583"/>
                </a:lnTo>
              </a:path>
            </a:pathLst>
          </a:custGeom>
          <a:ln w="762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7" name="Group 76"/>
          <p:cNvGrpSpPr/>
          <p:nvPr/>
        </p:nvGrpSpPr>
        <p:grpSpPr>
          <a:xfrm>
            <a:off x="4348269" y="2990391"/>
            <a:ext cx="4118815" cy="810397"/>
            <a:chOff x="4348269" y="2990391"/>
            <a:chExt cx="4118815" cy="810397"/>
          </a:xfrm>
        </p:grpSpPr>
        <p:sp>
          <p:nvSpPr>
            <p:cNvPr id="55" name="Freeform 54"/>
            <p:cNvSpPr/>
            <p:nvPr/>
          </p:nvSpPr>
          <p:spPr>
            <a:xfrm>
              <a:off x="4348269" y="3189165"/>
              <a:ext cx="263214" cy="103716"/>
            </a:xfrm>
            <a:custGeom>
              <a:avLst/>
              <a:gdLst/>
              <a:ahLst/>
              <a:cxnLst/>
              <a:rect l="0" t="0" r="0" b="0"/>
              <a:pathLst>
                <a:path w="263214" h="103716">
                  <a:moveTo>
                    <a:pt x="0" y="22026"/>
                  </a:moveTo>
                  <a:lnTo>
                    <a:pt x="67" y="33694"/>
                  </a:lnTo>
                  <a:lnTo>
                    <a:pt x="707" y="44183"/>
                  </a:lnTo>
                  <a:lnTo>
                    <a:pt x="2013" y="54480"/>
                  </a:lnTo>
                  <a:lnTo>
                    <a:pt x="4218" y="64609"/>
                  </a:lnTo>
                  <a:lnTo>
                    <a:pt x="7831" y="74304"/>
                  </a:lnTo>
                  <a:lnTo>
                    <a:pt x="13004" y="83426"/>
                  </a:lnTo>
                  <a:lnTo>
                    <a:pt x="19579" y="91511"/>
                  </a:lnTo>
                  <a:lnTo>
                    <a:pt x="27279" y="97727"/>
                  </a:lnTo>
                  <a:lnTo>
                    <a:pt x="35822" y="101787"/>
                  </a:lnTo>
                  <a:lnTo>
                    <a:pt x="44810" y="103715"/>
                  </a:lnTo>
                  <a:lnTo>
                    <a:pt x="53755" y="103578"/>
                  </a:lnTo>
                  <a:lnTo>
                    <a:pt x="62395" y="101631"/>
                  </a:lnTo>
                  <a:lnTo>
                    <a:pt x="70669" y="98073"/>
                  </a:lnTo>
                  <a:lnTo>
                    <a:pt x="78613" y="92952"/>
                  </a:lnTo>
                  <a:lnTo>
                    <a:pt x="86291" y="86439"/>
                  </a:lnTo>
                  <a:lnTo>
                    <a:pt x="93771" y="78798"/>
                  </a:lnTo>
                  <a:lnTo>
                    <a:pt x="101109" y="70299"/>
                  </a:lnTo>
                  <a:lnTo>
                    <a:pt x="108345" y="61181"/>
                  </a:lnTo>
                  <a:lnTo>
                    <a:pt x="115511" y="51789"/>
                  </a:lnTo>
                  <a:lnTo>
                    <a:pt x="122630" y="42563"/>
                  </a:lnTo>
                  <a:lnTo>
                    <a:pt x="129720" y="33735"/>
                  </a:lnTo>
                  <a:lnTo>
                    <a:pt x="136958" y="25503"/>
                  </a:lnTo>
                  <a:lnTo>
                    <a:pt x="144655" y="18120"/>
                  </a:lnTo>
                  <a:lnTo>
                    <a:pt x="152952" y="11644"/>
                  </a:lnTo>
                  <a:lnTo>
                    <a:pt x="161982" y="6295"/>
                  </a:lnTo>
                  <a:lnTo>
                    <a:pt x="171955" y="2524"/>
                  </a:lnTo>
                  <a:lnTo>
                    <a:pt x="182881" y="437"/>
                  </a:lnTo>
                  <a:lnTo>
                    <a:pt x="194302" y="0"/>
                  </a:lnTo>
                  <a:lnTo>
                    <a:pt x="205427" y="1220"/>
                  </a:lnTo>
                  <a:lnTo>
                    <a:pt x="215827" y="3928"/>
                  </a:lnTo>
                  <a:lnTo>
                    <a:pt x="225325" y="7922"/>
                  </a:lnTo>
                  <a:lnTo>
                    <a:pt x="234857" y="13653"/>
                  </a:lnTo>
                  <a:lnTo>
                    <a:pt x="246374" y="23855"/>
                  </a:lnTo>
                  <a:lnTo>
                    <a:pt x="263213" y="43083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765629" y="3052212"/>
              <a:ext cx="288051" cy="448802"/>
            </a:xfrm>
            <a:custGeom>
              <a:avLst/>
              <a:gdLst/>
              <a:ahLst/>
              <a:cxnLst/>
              <a:rect l="0" t="0" r="0" b="0"/>
              <a:pathLst>
                <a:path w="288051" h="448802">
                  <a:moveTo>
                    <a:pt x="140650" y="85280"/>
                  </a:moveTo>
                  <a:lnTo>
                    <a:pt x="134850" y="94148"/>
                  </a:lnTo>
                  <a:lnTo>
                    <a:pt x="129926" y="103135"/>
                  </a:lnTo>
                  <a:lnTo>
                    <a:pt x="125418" y="113130"/>
                  </a:lnTo>
                  <a:lnTo>
                    <a:pt x="121025" y="124111"/>
                  </a:lnTo>
                  <a:lnTo>
                    <a:pt x="116364" y="135923"/>
                  </a:lnTo>
                  <a:lnTo>
                    <a:pt x="111253" y="148381"/>
                  </a:lnTo>
                  <a:lnTo>
                    <a:pt x="105849" y="161318"/>
                  </a:lnTo>
                  <a:lnTo>
                    <a:pt x="100525" y="174599"/>
                  </a:lnTo>
                  <a:lnTo>
                    <a:pt x="95499" y="188117"/>
                  </a:lnTo>
                  <a:lnTo>
                    <a:pt x="90821" y="201632"/>
                  </a:lnTo>
                  <a:lnTo>
                    <a:pt x="86452" y="214786"/>
                  </a:lnTo>
                  <a:lnTo>
                    <a:pt x="82326" y="227421"/>
                  </a:lnTo>
                  <a:lnTo>
                    <a:pt x="78216" y="239873"/>
                  </a:lnTo>
                  <a:lnTo>
                    <a:pt x="73762" y="252840"/>
                  </a:lnTo>
                  <a:lnTo>
                    <a:pt x="68803" y="266676"/>
                  </a:lnTo>
                  <a:lnTo>
                    <a:pt x="63504" y="281241"/>
                  </a:lnTo>
                  <a:lnTo>
                    <a:pt x="58254" y="296099"/>
                  </a:lnTo>
                  <a:lnTo>
                    <a:pt x="53280" y="310943"/>
                  </a:lnTo>
                  <a:lnTo>
                    <a:pt x="48636" y="325486"/>
                  </a:lnTo>
                  <a:lnTo>
                    <a:pt x="44290" y="339398"/>
                  </a:lnTo>
                  <a:lnTo>
                    <a:pt x="40184" y="352570"/>
                  </a:lnTo>
                  <a:lnTo>
                    <a:pt x="36257" y="365227"/>
                  </a:lnTo>
                  <a:lnTo>
                    <a:pt x="32460" y="377808"/>
                  </a:lnTo>
                  <a:lnTo>
                    <a:pt x="28749" y="390574"/>
                  </a:lnTo>
                  <a:lnTo>
                    <a:pt x="24934" y="403608"/>
                  </a:lnTo>
                  <a:lnTo>
                    <a:pt x="20685" y="416899"/>
                  </a:lnTo>
                  <a:lnTo>
                    <a:pt x="15861" y="430356"/>
                  </a:lnTo>
                  <a:lnTo>
                    <a:pt x="10457" y="442356"/>
                  </a:lnTo>
                  <a:lnTo>
                    <a:pt x="5227" y="448801"/>
                  </a:lnTo>
                  <a:lnTo>
                    <a:pt x="1592" y="448284"/>
                  </a:lnTo>
                  <a:lnTo>
                    <a:pt x="0" y="443626"/>
                  </a:lnTo>
                  <a:lnTo>
                    <a:pt x="61" y="436534"/>
                  </a:lnTo>
                  <a:lnTo>
                    <a:pt x="1276" y="427639"/>
                  </a:lnTo>
                  <a:lnTo>
                    <a:pt x="3267" y="417330"/>
                  </a:lnTo>
                  <a:lnTo>
                    <a:pt x="5770" y="406101"/>
                  </a:lnTo>
                  <a:lnTo>
                    <a:pt x="8613" y="394548"/>
                  </a:lnTo>
                  <a:lnTo>
                    <a:pt x="11684" y="383022"/>
                  </a:lnTo>
                  <a:lnTo>
                    <a:pt x="15072" y="371498"/>
                  </a:lnTo>
                  <a:lnTo>
                    <a:pt x="19035" y="359692"/>
                  </a:lnTo>
                  <a:lnTo>
                    <a:pt x="23662" y="347445"/>
                  </a:lnTo>
                  <a:lnTo>
                    <a:pt x="28738" y="334592"/>
                  </a:lnTo>
                  <a:lnTo>
                    <a:pt x="33837" y="320892"/>
                  </a:lnTo>
                  <a:lnTo>
                    <a:pt x="38711" y="306307"/>
                  </a:lnTo>
                  <a:lnTo>
                    <a:pt x="43288" y="291274"/>
                  </a:lnTo>
                  <a:lnTo>
                    <a:pt x="47588" y="276568"/>
                  </a:lnTo>
                  <a:lnTo>
                    <a:pt x="51664" y="262598"/>
                  </a:lnTo>
                  <a:lnTo>
                    <a:pt x="55571" y="249101"/>
                  </a:lnTo>
                  <a:lnTo>
                    <a:pt x="59355" y="235358"/>
                  </a:lnTo>
                  <a:lnTo>
                    <a:pt x="63057" y="220966"/>
                  </a:lnTo>
                  <a:lnTo>
                    <a:pt x="66867" y="206010"/>
                  </a:lnTo>
                  <a:lnTo>
                    <a:pt x="71111" y="190883"/>
                  </a:lnTo>
                  <a:lnTo>
                    <a:pt x="75927" y="175855"/>
                  </a:lnTo>
                  <a:lnTo>
                    <a:pt x="81128" y="161186"/>
                  </a:lnTo>
                  <a:lnTo>
                    <a:pt x="86312" y="147189"/>
                  </a:lnTo>
                  <a:lnTo>
                    <a:pt x="91241" y="133960"/>
                  </a:lnTo>
                  <a:lnTo>
                    <a:pt x="95856" y="121265"/>
                  </a:lnTo>
                  <a:lnTo>
                    <a:pt x="100181" y="108659"/>
                  </a:lnTo>
                  <a:lnTo>
                    <a:pt x="104274" y="95880"/>
                  </a:lnTo>
                  <a:lnTo>
                    <a:pt x="108191" y="83007"/>
                  </a:lnTo>
                  <a:lnTo>
                    <a:pt x="111983" y="70357"/>
                  </a:lnTo>
                  <a:lnTo>
                    <a:pt x="115690" y="58105"/>
                  </a:lnTo>
                  <a:lnTo>
                    <a:pt x="119503" y="46266"/>
                  </a:lnTo>
                  <a:lnTo>
                    <a:pt x="123748" y="34784"/>
                  </a:lnTo>
                  <a:lnTo>
                    <a:pt x="128575" y="23602"/>
                  </a:lnTo>
                  <a:lnTo>
                    <a:pt x="134123" y="13467"/>
                  </a:lnTo>
                  <a:lnTo>
                    <a:pt x="140604" y="5856"/>
                  </a:lnTo>
                  <a:lnTo>
                    <a:pt x="148032" y="1378"/>
                  </a:lnTo>
                  <a:lnTo>
                    <a:pt x="155952" y="0"/>
                  </a:lnTo>
                  <a:lnTo>
                    <a:pt x="163574" y="1502"/>
                  </a:lnTo>
                  <a:lnTo>
                    <a:pt x="170472" y="5439"/>
                  </a:lnTo>
                  <a:lnTo>
                    <a:pt x="176576" y="11282"/>
                  </a:lnTo>
                  <a:lnTo>
                    <a:pt x="181983" y="18542"/>
                  </a:lnTo>
                  <a:lnTo>
                    <a:pt x="186841" y="26820"/>
                  </a:lnTo>
                  <a:lnTo>
                    <a:pt x="191291" y="35812"/>
                  </a:lnTo>
                  <a:lnTo>
                    <a:pt x="195448" y="45299"/>
                  </a:lnTo>
                  <a:lnTo>
                    <a:pt x="199400" y="55130"/>
                  </a:lnTo>
                  <a:lnTo>
                    <a:pt x="203209" y="65358"/>
                  </a:lnTo>
                  <a:lnTo>
                    <a:pt x="206920" y="76218"/>
                  </a:lnTo>
                  <a:lnTo>
                    <a:pt x="210565" y="87782"/>
                  </a:lnTo>
                  <a:lnTo>
                    <a:pt x="214166" y="99821"/>
                  </a:lnTo>
                  <a:lnTo>
                    <a:pt x="217736" y="111903"/>
                  </a:lnTo>
                  <a:lnTo>
                    <a:pt x="221287" y="123780"/>
                  </a:lnTo>
                  <a:lnTo>
                    <a:pt x="224823" y="135705"/>
                  </a:lnTo>
                  <a:lnTo>
                    <a:pt x="228351" y="148309"/>
                  </a:lnTo>
                  <a:lnTo>
                    <a:pt x="231873" y="161908"/>
                  </a:lnTo>
                  <a:lnTo>
                    <a:pt x="235390" y="176653"/>
                  </a:lnTo>
                  <a:lnTo>
                    <a:pt x="238906" y="192694"/>
                  </a:lnTo>
                  <a:lnTo>
                    <a:pt x="242419" y="209964"/>
                  </a:lnTo>
                  <a:lnTo>
                    <a:pt x="245930" y="227935"/>
                  </a:lnTo>
                  <a:lnTo>
                    <a:pt x="249442" y="245758"/>
                  </a:lnTo>
                  <a:lnTo>
                    <a:pt x="252952" y="262962"/>
                  </a:lnTo>
                  <a:lnTo>
                    <a:pt x="256462" y="279442"/>
                  </a:lnTo>
                  <a:lnTo>
                    <a:pt x="259972" y="295275"/>
                  </a:lnTo>
                  <a:lnTo>
                    <a:pt x="263482" y="310594"/>
                  </a:lnTo>
                  <a:lnTo>
                    <a:pt x="266992" y="325527"/>
                  </a:lnTo>
                  <a:lnTo>
                    <a:pt x="270501" y="340181"/>
                  </a:lnTo>
                  <a:lnTo>
                    <a:pt x="274007" y="354626"/>
                  </a:lnTo>
                  <a:lnTo>
                    <a:pt x="277356" y="368510"/>
                  </a:lnTo>
                  <a:lnTo>
                    <a:pt x="280581" y="382535"/>
                  </a:lnTo>
                  <a:lnTo>
                    <a:pt x="283965" y="399054"/>
                  </a:lnTo>
                  <a:lnTo>
                    <a:pt x="288050" y="422192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843109" y="3371832"/>
              <a:ext cx="168457" cy="18345"/>
            </a:xfrm>
            <a:custGeom>
              <a:avLst/>
              <a:gdLst/>
              <a:ahLst/>
              <a:cxnLst/>
              <a:rect l="0" t="0" r="0" b="0"/>
              <a:pathLst>
                <a:path w="168457" h="18345">
                  <a:moveTo>
                    <a:pt x="168456" y="7815"/>
                  </a:moveTo>
                  <a:lnTo>
                    <a:pt x="159587" y="4949"/>
                  </a:lnTo>
                  <a:lnTo>
                    <a:pt x="150600" y="2806"/>
                  </a:lnTo>
                  <a:lnTo>
                    <a:pt x="140600" y="1208"/>
                  </a:lnTo>
                  <a:lnTo>
                    <a:pt x="129447" y="200"/>
                  </a:lnTo>
                  <a:lnTo>
                    <a:pt x="116987" y="0"/>
                  </a:lnTo>
                  <a:lnTo>
                    <a:pt x="103285" y="656"/>
                  </a:lnTo>
                  <a:lnTo>
                    <a:pt x="88867" y="2067"/>
                  </a:lnTo>
                  <a:lnTo>
                    <a:pt x="74586" y="4079"/>
                  </a:lnTo>
                  <a:lnTo>
                    <a:pt x="60924" y="6538"/>
                  </a:lnTo>
                  <a:lnTo>
                    <a:pt x="48243" y="9163"/>
                  </a:lnTo>
                  <a:lnTo>
                    <a:pt x="35616" y="11815"/>
                  </a:lnTo>
                  <a:lnTo>
                    <a:pt x="20820" y="14724"/>
                  </a:lnTo>
                  <a:lnTo>
                    <a:pt x="0" y="18344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129413" y="3000451"/>
              <a:ext cx="226068" cy="513252"/>
            </a:xfrm>
            <a:custGeom>
              <a:avLst/>
              <a:gdLst/>
              <a:ahLst/>
              <a:cxnLst/>
              <a:rect l="0" t="0" r="0" b="0"/>
              <a:pathLst>
                <a:path w="226068" h="513252">
                  <a:moveTo>
                    <a:pt x="145364" y="358139"/>
                  </a:moveTo>
                  <a:lnTo>
                    <a:pt x="139430" y="352339"/>
                  </a:lnTo>
                  <a:lnTo>
                    <a:pt x="133225" y="347414"/>
                  </a:lnTo>
                  <a:lnTo>
                    <a:pt x="126125" y="342921"/>
                  </a:lnTo>
                  <a:lnTo>
                    <a:pt x="118011" y="339046"/>
                  </a:lnTo>
                  <a:lnTo>
                    <a:pt x="108716" y="336329"/>
                  </a:lnTo>
                  <a:lnTo>
                    <a:pt x="98278" y="334979"/>
                  </a:lnTo>
                  <a:lnTo>
                    <a:pt x="87198" y="335050"/>
                  </a:lnTo>
                  <a:lnTo>
                    <a:pt x="76309" y="336616"/>
                  </a:lnTo>
                  <a:lnTo>
                    <a:pt x="66066" y="339559"/>
                  </a:lnTo>
                  <a:lnTo>
                    <a:pt x="56565" y="343636"/>
                  </a:lnTo>
                  <a:lnTo>
                    <a:pt x="47725" y="348581"/>
                  </a:lnTo>
                  <a:lnTo>
                    <a:pt x="39412" y="354165"/>
                  </a:lnTo>
                  <a:lnTo>
                    <a:pt x="31660" y="360371"/>
                  </a:lnTo>
                  <a:lnTo>
                    <a:pt x="24665" y="367367"/>
                  </a:lnTo>
                  <a:lnTo>
                    <a:pt x="18477" y="375193"/>
                  </a:lnTo>
                  <a:lnTo>
                    <a:pt x="13168" y="384077"/>
                  </a:lnTo>
                  <a:lnTo>
                    <a:pt x="8899" y="394484"/>
                  </a:lnTo>
                  <a:lnTo>
                    <a:pt x="5657" y="406523"/>
                  </a:lnTo>
                  <a:lnTo>
                    <a:pt x="3294" y="419846"/>
                  </a:lnTo>
                  <a:lnTo>
                    <a:pt x="1617" y="433853"/>
                  </a:lnTo>
                  <a:lnTo>
                    <a:pt x="458" y="448114"/>
                  </a:lnTo>
                  <a:lnTo>
                    <a:pt x="0" y="462094"/>
                  </a:lnTo>
                  <a:lnTo>
                    <a:pt x="748" y="475095"/>
                  </a:lnTo>
                  <a:lnTo>
                    <a:pt x="2888" y="486819"/>
                  </a:lnTo>
                  <a:lnTo>
                    <a:pt x="6461" y="496841"/>
                  </a:lnTo>
                  <a:lnTo>
                    <a:pt x="11534" y="504452"/>
                  </a:lnTo>
                  <a:lnTo>
                    <a:pt x="17987" y="509496"/>
                  </a:lnTo>
                  <a:lnTo>
                    <a:pt x="25573" y="512274"/>
                  </a:lnTo>
                  <a:lnTo>
                    <a:pt x="34028" y="513251"/>
                  </a:lnTo>
                  <a:lnTo>
                    <a:pt x="43113" y="512869"/>
                  </a:lnTo>
                  <a:lnTo>
                    <a:pt x="52483" y="511176"/>
                  </a:lnTo>
                  <a:lnTo>
                    <a:pt x="61692" y="507848"/>
                  </a:lnTo>
                  <a:lnTo>
                    <a:pt x="70513" y="502839"/>
                  </a:lnTo>
                  <a:lnTo>
                    <a:pt x="78910" y="496528"/>
                  </a:lnTo>
                  <a:lnTo>
                    <a:pt x="86937" y="489529"/>
                  </a:lnTo>
                  <a:lnTo>
                    <a:pt x="94676" y="482257"/>
                  </a:lnTo>
                  <a:lnTo>
                    <a:pt x="102366" y="474596"/>
                  </a:lnTo>
                  <a:lnTo>
                    <a:pt x="110377" y="466015"/>
                  </a:lnTo>
                  <a:lnTo>
                    <a:pt x="118879" y="456278"/>
                  </a:lnTo>
                  <a:lnTo>
                    <a:pt x="127709" y="445450"/>
                  </a:lnTo>
                  <a:lnTo>
                    <a:pt x="136483" y="433725"/>
                  </a:lnTo>
                  <a:lnTo>
                    <a:pt x="144972" y="421319"/>
                  </a:lnTo>
                  <a:lnTo>
                    <a:pt x="152960" y="408582"/>
                  </a:lnTo>
                  <a:lnTo>
                    <a:pt x="160171" y="395964"/>
                  </a:lnTo>
                  <a:lnTo>
                    <a:pt x="166536" y="383704"/>
                  </a:lnTo>
                  <a:lnTo>
                    <a:pt x="172149" y="371847"/>
                  </a:lnTo>
                  <a:lnTo>
                    <a:pt x="177161" y="360345"/>
                  </a:lnTo>
                  <a:lnTo>
                    <a:pt x="181721" y="349124"/>
                  </a:lnTo>
                  <a:lnTo>
                    <a:pt x="185956" y="338112"/>
                  </a:lnTo>
                  <a:lnTo>
                    <a:pt x="189961" y="327250"/>
                  </a:lnTo>
                  <a:lnTo>
                    <a:pt x="193807" y="316481"/>
                  </a:lnTo>
                  <a:lnTo>
                    <a:pt x="197544" y="305280"/>
                  </a:lnTo>
                  <a:lnTo>
                    <a:pt x="201206" y="292703"/>
                  </a:lnTo>
                  <a:lnTo>
                    <a:pt x="204818" y="278344"/>
                  </a:lnTo>
                  <a:lnTo>
                    <a:pt x="208396" y="262293"/>
                  </a:lnTo>
                  <a:lnTo>
                    <a:pt x="211952" y="244843"/>
                  </a:lnTo>
                  <a:lnTo>
                    <a:pt x="215487" y="226330"/>
                  </a:lnTo>
                  <a:lnTo>
                    <a:pt x="218845" y="207205"/>
                  </a:lnTo>
                  <a:lnTo>
                    <a:pt x="221720" y="188002"/>
                  </a:lnTo>
                  <a:lnTo>
                    <a:pt x="223981" y="169019"/>
                  </a:lnTo>
                  <a:lnTo>
                    <a:pt x="225498" y="150342"/>
                  </a:lnTo>
                  <a:lnTo>
                    <a:pt x="226067" y="131955"/>
                  </a:lnTo>
                  <a:lnTo>
                    <a:pt x="225670" y="113809"/>
                  </a:lnTo>
                  <a:lnTo>
                    <a:pt x="224437" y="96012"/>
                  </a:lnTo>
                  <a:lnTo>
                    <a:pt x="222547" y="78820"/>
                  </a:lnTo>
                  <a:lnTo>
                    <a:pt x="220167" y="62330"/>
                  </a:lnTo>
                  <a:lnTo>
                    <a:pt x="217436" y="46645"/>
                  </a:lnTo>
                  <a:lnTo>
                    <a:pt x="214457" y="31951"/>
                  </a:lnTo>
                  <a:lnTo>
                    <a:pt x="211293" y="18293"/>
                  </a:lnTo>
                  <a:lnTo>
                    <a:pt x="207539" y="7027"/>
                  </a:lnTo>
                  <a:lnTo>
                    <a:pt x="203116" y="724"/>
                  </a:lnTo>
                  <a:lnTo>
                    <a:pt x="198859" y="0"/>
                  </a:lnTo>
                  <a:lnTo>
                    <a:pt x="194914" y="3810"/>
                  </a:lnTo>
                  <a:lnTo>
                    <a:pt x="191181" y="10895"/>
                  </a:lnTo>
                  <a:lnTo>
                    <a:pt x="187563" y="20410"/>
                  </a:lnTo>
                  <a:lnTo>
                    <a:pt x="184002" y="31942"/>
                  </a:lnTo>
                  <a:lnTo>
                    <a:pt x="180466" y="45117"/>
                  </a:lnTo>
                  <a:lnTo>
                    <a:pt x="176775" y="59565"/>
                  </a:lnTo>
                  <a:lnTo>
                    <a:pt x="172613" y="74953"/>
                  </a:lnTo>
                  <a:lnTo>
                    <a:pt x="167854" y="91024"/>
                  </a:lnTo>
                  <a:lnTo>
                    <a:pt x="162692" y="107903"/>
                  </a:lnTo>
                  <a:lnTo>
                    <a:pt x="157535" y="126061"/>
                  </a:lnTo>
                  <a:lnTo>
                    <a:pt x="152628" y="145647"/>
                  </a:lnTo>
                  <a:lnTo>
                    <a:pt x="148198" y="166361"/>
                  </a:lnTo>
                  <a:lnTo>
                    <a:pt x="144529" y="187644"/>
                  </a:lnTo>
                  <a:lnTo>
                    <a:pt x="141695" y="209101"/>
                  </a:lnTo>
                  <a:lnTo>
                    <a:pt x="139607" y="230220"/>
                  </a:lnTo>
                  <a:lnTo>
                    <a:pt x="138114" y="250321"/>
                  </a:lnTo>
                  <a:lnTo>
                    <a:pt x="137069" y="269142"/>
                  </a:lnTo>
                  <a:lnTo>
                    <a:pt x="136348" y="287083"/>
                  </a:lnTo>
                  <a:lnTo>
                    <a:pt x="135856" y="304980"/>
                  </a:lnTo>
                  <a:lnTo>
                    <a:pt x="135526" y="323321"/>
                  </a:lnTo>
                  <a:lnTo>
                    <a:pt x="135473" y="342084"/>
                  </a:lnTo>
                  <a:lnTo>
                    <a:pt x="135969" y="360922"/>
                  </a:lnTo>
                  <a:lnTo>
                    <a:pt x="137120" y="379590"/>
                  </a:lnTo>
                  <a:lnTo>
                    <a:pt x="138878" y="397686"/>
                  </a:lnTo>
                  <a:lnTo>
                    <a:pt x="141129" y="414604"/>
                  </a:lnTo>
                  <a:lnTo>
                    <a:pt x="143754" y="430121"/>
                  </a:lnTo>
                  <a:lnTo>
                    <a:pt x="146692" y="444285"/>
                  </a:lnTo>
                  <a:lnTo>
                    <a:pt x="150332" y="458830"/>
                  </a:lnTo>
                  <a:lnTo>
                    <a:pt x="156111" y="477268"/>
                  </a:lnTo>
                  <a:lnTo>
                    <a:pt x="166421" y="505538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416067" y="2990391"/>
              <a:ext cx="195054" cy="544544"/>
            </a:xfrm>
            <a:custGeom>
              <a:avLst/>
              <a:gdLst/>
              <a:ahLst/>
              <a:cxnLst/>
              <a:rect l="0" t="0" r="0" b="0"/>
              <a:pathLst>
                <a:path w="195054" h="544544">
                  <a:moveTo>
                    <a:pt x="121922" y="389256"/>
                  </a:moveTo>
                  <a:lnTo>
                    <a:pt x="118855" y="377722"/>
                  </a:lnTo>
                  <a:lnTo>
                    <a:pt x="114792" y="368514"/>
                  </a:lnTo>
                  <a:lnTo>
                    <a:pt x="109299" y="360819"/>
                  </a:lnTo>
                  <a:lnTo>
                    <a:pt x="102539" y="354756"/>
                  </a:lnTo>
                  <a:lnTo>
                    <a:pt x="94741" y="350990"/>
                  </a:lnTo>
                  <a:lnTo>
                    <a:pt x="86149" y="349703"/>
                  </a:lnTo>
                  <a:lnTo>
                    <a:pt x="77136" y="350943"/>
                  </a:lnTo>
                  <a:lnTo>
                    <a:pt x="68180" y="354886"/>
                  </a:lnTo>
                  <a:lnTo>
                    <a:pt x="59533" y="361347"/>
                  </a:lnTo>
                  <a:lnTo>
                    <a:pt x="51256" y="369732"/>
                  </a:lnTo>
                  <a:lnTo>
                    <a:pt x="43311" y="379254"/>
                  </a:lnTo>
                  <a:lnTo>
                    <a:pt x="35637" y="389357"/>
                  </a:lnTo>
                  <a:lnTo>
                    <a:pt x="28329" y="399899"/>
                  </a:lnTo>
                  <a:lnTo>
                    <a:pt x="21640" y="411033"/>
                  </a:lnTo>
                  <a:lnTo>
                    <a:pt x="15661" y="422819"/>
                  </a:lnTo>
                  <a:lnTo>
                    <a:pt x="10493" y="435192"/>
                  </a:lnTo>
                  <a:lnTo>
                    <a:pt x="6319" y="448037"/>
                  </a:lnTo>
                  <a:lnTo>
                    <a:pt x="3147" y="461239"/>
                  </a:lnTo>
                  <a:lnTo>
                    <a:pt x="1000" y="474699"/>
                  </a:lnTo>
                  <a:lnTo>
                    <a:pt x="0" y="488342"/>
                  </a:lnTo>
                  <a:lnTo>
                    <a:pt x="122" y="502093"/>
                  </a:lnTo>
                  <a:lnTo>
                    <a:pt x="1848" y="515258"/>
                  </a:lnTo>
                  <a:lnTo>
                    <a:pt x="6199" y="526581"/>
                  </a:lnTo>
                  <a:lnTo>
                    <a:pt x="13493" y="535510"/>
                  </a:lnTo>
                  <a:lnTo>
                    <a:pt x="23121" y="541673"/>
                  </a:lnTo>
                  <a:lnTo>
                    <a:pt x="33949" y="544543"/>
                  </a:lnTo>
                  <a:lnTo>
                    <a:pt x="45189" y="544178"/>
                  </a:lnTo>
                  <a:lnTo>
                    <a:pt x="56460" y="541222"/>
                  </a:lnTo>
                  <a:lnTo>
                    <a:pt x="67619" y="536590"/>
                  </a:lnTo>
                  <a:lnTo>
                    <a:pt x="78631" y="530960"/>
                  </a:lnTo>
                  <a:lnTo>
                    <a:pt x="89345" y="524425"/>
                  </a:lnTo>
                  <a:lnTo>
                    <a:pt x="99481" y="516610"/>
                  </a:lnTo>
                  <a:lnTo>
                    <a:pt x="108935" y="507402"/>
                  </a:lnTo>
                  <a:lnTo>
                    <a:pt x="117760" y="497269"/>
                  </a:lnTo>
                  <a:lnTo>
                    <a:pt x="126076" y="487076"/>
                  </a:lnTo>
                  <a:lnTo>
                    <a:pt x="134001" y="477310"/>
                  </a:lnTo>
                  <a:lnTo>
                    <a:pt x="141477" y="467465"/>
                  </a:lnTo>
                  <a:lnTo>
                    <a:pt x="148279" y="456270"/>
                  </a:lnTo>
                  <a:lnTo>
                    <a:pt x="154337" y="443117"/>
                  </a:lnTo>
                  <a:lnTo>
                    <a:pt x="159728" y="428518"/>
                  </a:lnTo>
                  <a:lnTo>
                    <a:pt x="164584" y="413708"/>
                  </a:lnTo>
                  <a:lnTo>
                    <a:pt x="169037" y="399449"/>
                  </a:lnTo>
                  <a:lnTo>
                    <a:pt x="173198" y="385978"/>
                  </a:lnTo>
                  <a:lnTo>
                    <a:pt x="177152" y="373258"/>
                  </a:lnTo>
                  <a:lnTo>
                    <a:pt x="180959" y="361136"/>
                  </a:lnTo>
                  <a:lnTo>
                    <a:pt x="184500" y="348810"/>
                  </a:lnTo>
                  <a:lnTo>
                    <a:pt x="187498" y="334923"/>
                  </a:lnTo>
                  <a:lnTo>
                    <a:pt x="189846" y="318857"/>
                  </a:lnTo>
                  <a:lnTo>
                    <a:pt x="191593" y="300670"/>
                  </a:lnTo>
                  <a:lnTo>
                    <a:pt x="192847" y="280715"/>
                  </a:lnTo>
                  <a:lnTo>
                    <a:pt x="193728" y="259401"/>
                  </a:lnTo>
                  <a:lnTo>
                    <a:pt x="194338" y="237090"/>
                  </a:lnTo>
                  <a:lnTo>
                    <a:pt x="194755" y="214071"/>
                  </a:lnTo>
                  <a:lnTo>
                    <a:pt x="195035" y="190575"/>
                  </a:lnTo>
                  <a:lnTo>
                    <a:pt x="195053" y="167412"/>
                  </a:lnTo>
                  <a:lnTo>
                    <a:pt x="194534" y="145919"/>
                  </a:lnTo>
                  <a:lnTo>
                    <a:pt x="193367" y="126679"/>
                  </a:lnTo>
                  <a:lnTo>
                    <a:pt x="191600" y="109285"/>
                  </a:lnTo>
                  <a:lnTo>
                    <a:pt x="189343" y="92753"/>
                  </a:lnTo>
                  <a:lnTo>
                    <a:pt x="186717" y="76405"/>
                  </a:lnTo>
                  <a:lnTo>
                    <a:pt x="183989" y="60099"/>
                  </a:lnTo>
                  <a:lnTo>
                    <a:pt x="181545" y="44049"/>
                  </a:lnTo>
                  <a:lnTo>
                    <a:pt x="179563" y="28421"/>
                  </a:lnTo>
                  <a:lnTo>
                    <a:pt x="177704" y="14377"/>
                  </a:lnTo>
                  <a:lnTo>
                    <a:pt x="174592" y="4426"/>
                  </a:lnTo>
                  <a:lnTo>
                    <a:pt x="169957" y="0"/>
                  </a:lnTo>
                  <a:lnTo>
                    <a:pt x="165541" y="710"/>
                  </a:lnTo>
                  <a:lnTo>
                    <a:pt x="162020" y="5425"/>
                  </a:lnTo>
                  <a:lnTo>
                    <a:pt x="159245" y="12882"/>
                  </a:lnTo>
                  <a:lnTo>
                    <a:pt x="156739" y="21907"/>
                  </a:lnTo>
                  <a:lnTo>
                    <a:pt x="154194" y="31755"/>
                  </a:lnTo>
                  <a:lnTo>
                    <a:pt x="151648" y="42667"/>
                  </a:lnTo>
                  <a:lnTo>
                    <a:pt x="149391" y="55663"/>
                  </a:lnTo>
                  <a:lnTo>
                    <a:pt x="147571" y="71143"/>
                  </a:lnTo>
                  <a:lnTo>
                    <a:pt x="146027" y="88273"/>
                  </a:lnTo>
                  <a:lnTo>
                    <a:pt x="144383" y="105397"/>
                  </a:lnTo>
                  <a:lnTo>
                    <a:pt x="142430" y="121548"/>
                  </a:lnTo>
                  <a:lnTo>
                    <a:pt x="140289" y="136627"/>
                  </a:lnTo>
                  <a:lnTo>
                    <a:pt x="138304" y="151042"/>
                  </a:lnTo>
                  <a:lnTo>
                    <a:pt x="136673" y="165140"/>
                  </a:lnTo>
                  <a:lnTo>
                    <a:pt x="135425" y="179117"/>
                  </a:lnTo>
                  <a:lnTo>
                    <a:pt x="134513" y="193063"/>
                  </a:lnTo>
                  <a:lnTo>
                    <a:pt x="133864" y="207013"/>
                  </a:lnTo>
                  <a:lnTo>
                    <a:pt x="133412" y="220980"/>
                  </a:lnTo>
                  <a:lnTo>
                    <a:pt x="133101" y="234964"/>
                  </a:lnTo>
                  <a:lnTo>
                    <a:pt x="132889" y="248977"/>
                  </a:lnTo>
                  <a:lnTo>
                    <a:pt x="132745" y="263506"/>
                  </a:lnTo>
                  <a:lnTo>
                    <a:pt x="132648" y="279470"/>
                  </a:lnTo>
                  <a:lnTo>
                    <a:pt x="132587" y="297237"/>
                  </a:lnTo>
                  <a:lnTo>
                    <a:pt x="132717" y="316050"/>
                  </a:lnTo>
                  <a:lnTo>
                    <a:pt x="133336" y="334378"/>
                  </a:lnTo>
                  <a:lnTo>
                    <a:pt x="134569" y="351381"/>
                  </a:lnTo>
                  <a:lnTo>
                    <a:pt x="136382" y="367388"/>
                  </a:lnTo>
                  <a:lnTo>
                    <a:pt x="138670" y="383497"/>
                  </a:lnTo>
                  <a:lnTo>
                    <a:pt x="141320" y="400362"/>
                  </a:lnTo>
                  <a:lnTo>
                    <a:pt x="144234" y="417827"/>
                  </a:lnTo>
                  <a:lnTo>
                    <a:pt x="147336" y="435191"/>
                  </a:lnTo>
                  <a:lnTo>
                    <a:pt x="150568" y="452021"/>
                  </a:lnTo>
                  <a:lnTo>
                    <a:pt x="153931" y="467994"/>
                  </a:lnTo>
                  <a:lnTo>
                    <a:pt x="157911" y="484534"/>
                  </a:lnTo>
                  <a:lnTo>
                    <a:pt x="163974" y="505323"/>
                  </a:lnTo>
                  <a:lnTo>
                    <a:pt x="174565" y="536655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879094" y="3295419"/>
              <a:ext cx="164264" cy="251296"/>
            </a:xfrm>
            <a:custGeom>
              <a:avLst/>
              <a:gdLst/>
              <a:ahLst/>
              <a:cxnLst/>
              <a:rect l="0" t="0" r="0" b="0"/>
              <a:pathLst>
                <a:path w="164264" h="251296">
                  <a:moveTo>
                    <a:pt x="16864" y="105285"/>
                  </a:moveTo>
                  <a:lnTo>
                    <a:pt x="14064" y="114154"/>
                  </a:lnTo>
                  <a:lnTo>
                    <a:pt x="12562" y="123140"/>
                  </a:lnTo>
                  <a:lnTo>
                    <a:pt x="12251" y="133136"/>
                  </a:lnTo>
                  <a:lnTo>
                    <a:pt x="12758" y="144116"/>
                  </a:lnTo>
                  <a:lnTo>
                    <a:pt x="13577" y="155928"/>
                  </a:lnTo>
                  <a:lnTo>
                    <a:pt x="14398" y="168382"/>
                  </a:lnTo>
                  <a:lnTo>
                    <a:pt x="15254" y="181147"/>
                  </a:lnTo>
                  <a:lnTo>
                    <a:pt x="16429" y="193780"/>
                  </a:lnTo>
                  <a:lnTo>
                    <a:pt x="18068" y="206048"/>
                  </a:lnTo>
                  <a:lnTo>
                    <a:pt x="20168" y="217911"/>
                  </a:lnTo>
                  <a:lnTo>
                    <a:pt x="22657" y="229416"/>
                  </a:lnTo>
                  <a:lnTo>
                    <a:pt x="25420" y="240567"/>
                  </a:lnTo>
                  <a:lnTo>
                    <a:pt x="27483" y="248880"/>
                  </a:lnTo>
                  <a:lnTo>
                    <a:pt x="27746" y="251295"/>
                  </a:lnTo>
                  <a:lnTo>
                    <a:pt x="26625" y="248970"/>
                  </a:lnTo>
                  <a:lnTo>
                    <a:pt x="24627" y="243579"/>
                  </a:lnTo>
                  <a:lnTo>
                    <a:pt x="22083" y="236285"/>
                  </a:lnTo>
                  <a:lnTo>
                    <a:pt x="19195" y="227813"/>
                  </a:lnTo>
                  <a:lnTo>
                    <a:pt x="16089" y="218606"/>
                  </a:lnTo>
                  <a:lnTo>
                    <a:pt x="12843" y="208932"/>
                  </a:lnTo>
                  <a:lnTo>
                    <a:pt x="9511" y="198953"/>
                  </a:lnTo>
                  <a:lnTo>
                    <a:pt x="6289" y="188445"/>
                  </a:lnTo>
                  <a:lnTo>
                    <a:pt x="3503" y="176860"/>
                  </a:lnTo>
                  <a:lnTo>
                    <a:pt x="1305" y="163994"/>
                  </a:lnTo>
                  <a:lnTo>
                    <a:pt x="0" y="150265"/>
                  </a:lnTo>
                  <a:lnTo>
                    <a:pt x="106" y="136510"/>
                  </a:lnTo>
                  <a:lnTo>
                    <a:pt x="1774" y="123227"/>
                  </a:lnTo>
                  <a:lnTo>
                    <a:pt x="4843" y="110716"/>
                  </a:lnTo>
                  <a:lnTo>
                    <a:pt x="9038" y="99241"/>
                  </a:lnTo>
                  <a:lnTo>
                    <a:pt x="14084" y="88823"/>
                  </a:lnTo>
                  <a:lnTo>
                    <a:pt x="19910" y="79319"/>
                  </a:lnTo>
                  <a:lnTo>
                    <a:pt x="26643" y="70534"/>
                  </a:lnTo>
                  <a:lnTo>
                    <a:pt x="34282" y="62288"/>
                  </a:lnTo>
                  <a:lnTo>
                    <a:pt x="42699" y="54594"/>
                  </a:lnTo>
                  <a:lnTo>
                    <a:pt x="51726" y="47645"/>
                  </a:lnTo>
                  <a:lnTo>
                    <a:pt x="61212" y="41487"/>
                  </a:lnTo>
                  <a:lnTo>
                    <a:pt x="71192" y="36029"/>
                  </a:lnTo>
                  <a:lnTo>
                    <a:pt x="81877" y="31128"/>
                  </a:lnTo>
                  <a:lnTo>
                    <a:pt x="93317" y="26646"/>
                  </a:lnTo>
                  <a:lnTo>
                    <a:pt x="105202" y="22423"/>
                  </a:lnTo>
                  <a:lnTo>
                    <a:pt x="118331" y="17764"/>
                  </a:lnTo>
                  <a:lnTo>
                    <a:pt x="136091" y="11139"/>
                  </a:lnTo>
                  <a:lnTo>
                    <a:pt x="164263" y="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117056" y="3432290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1" y="0"/>
                  </a:moveTo>
                  <a:lnTo>
                    <a:pt x="0" y="14601"/>
                  </a:lnTo>
                  <a:lnTo>
                    <a:pt x="1" y="27872"/>
                  </a:lnTo>
                  <a:lnTo>
                    <a:pt x="1" y="41073"/>
                  </a:lnTo>
                  <a:lnTo>
                    <a:pt x="1" y="54415"/>
                  </a:lnTo>
                  <a:lnTo>
                    <a:pt x="1" y="67924"/>
                  </a:lnTo>
                  <a:lnTo>
                    <a:pt x="5" y="81564"/>
                  </a:lnTo>
                  <a:lnTo>
                    <a:pt x="207" y="94889"/>
                  </a:lnTo>
                  <a:lnTo>
                    <a:pt x="1109" y="108472"/>
                  </a:lnTo>
                  <a:lnTo>
                    <a:pt x="3907" y="124622"/>
                  </a:lnTo>
                  <a:lnTo>
                    <a:pt x="10529" y="147399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138114" y="325330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117057" y="3378862"/>
              <a:ext cx="276691" cy="421926"/>
            </a:xfrm>
            <a:custGeom>
              <a:avLst/>
              <a:gdLst/>
              <a:ahLst/>
              <a:cxnLst/>
              <a:rect l="0" t="0" r="0" b="0"/>
              <a:pathLst>
                <a:path w="276691" h="421926">
                  <a:moveTo>
                    <a:pt x="252684" y="137656"/>
                  </a:moveTo>
                  <a:lnTo>
                    <a:pt x="255550" y="128720"/>
                  </a:lnTo>
                  <a:lnTo>
                    <a:pt x="257692" y="119093"/>
                  </a:lnTo>
                  <a:lnTo>
                    <a:pt x="259282" y="107810"/>
                  </a:lnTo>
                  <a:lnTo>
                    <a:pt x="259944" y="95315"/>
                  </a:lnTo>
                  <a:lnTo>
                    <a:pt x="258847" y="82484"/>
                  </a:lnTo>
                  <a:lnTo>
                    <a:pt x="255690" y="69870"/>
                  </a:lnTo>
                  <a:lnTo>
                    <a:pt x="250801" y="57833"/>
                  </a:lnTo>
                  <a:lnTo>
                    <a:pt x="244844" y="46686"/>
                  </a:lnTo>
                  <a:lnTo>
                    <a:pt x="238318" y="36499"/>
                  </a:lnTo>
                  <a:lnTo>
                    <a:pt x="231346" y="27322"/>
                  </a:lnTo>
                  <a:lnTo>
                    <a:pt x="223769" y="19289"/>
                  </a:lnTo>
                  <a:lnTo>
                    <a:pt x="215529" y="12371"/>
                  </a:lnTo>
                  <a:lnTo>
                    <a:pt x="206691" y="6723"/>
                  </a:lnTo>
                  <a:lnTo>
                    <a:pt x="197374" y="2750"/>
                  </a:lnTo>
                  <a:lnTo>
                    <a:pt x="187699" y="527"/>
                  </a:lnTo>
                  <a:lnTo>
                    <a:pt x="177930" y="0"/>
                  </a:lnTo>
                  <a:lnTo>
                    <a:pt x="168450" y="1158"/>
                  </a:lnTo>
                  <a:lnTo>
                    <a:pt x="159447" y="3835"/>
                  </a:lnTo>
                  <a:lnTo>
                    <a:pt x="150928" y="8071"/>
                  </a:lnTo>
                  <a:lnTo>
                    <a:pt x="142820" y="14187"/>
                  </a:lnTo>
                  <a:lnTo>
                    <a:pt x="135045" y="22191"/>
                  </a:lnTo>
                  <a:lnTo>
                    <a:pt x="128008" y="31818"/>
                  </a:lnTo>
                  <a:lnTo>
                    <a:pt x="122566" y="42721"/>
                  </a:lnTo>
                  <a:lnTo>
                    <a:pt x="119057" y="54568"/>
                  </a:lnTo>
                  <a:lnTo>
                    <a:pt x="117345" y="66928"/>
                  </a:lnTo>
                  <a:lnTo>
                    <a:pt x="117101" y="79291"/>
                  </a:lnTo>
                  <a:lnTo>
                    <a:pt x="117983" y="91370"/>
                  </a:lnTo>
                  <a:lnTo>
                    <a:pt x="120013" y="102767"/>
                  </a:lnTo>
                  <a:lnTo>
                    <a:pt x="123569" y="112896"/>
                  </a:lnTo>
                  <a:lnTo>
                    <a:pt x="128741" y="121555"/>
                  </a:lnTo>
                  <a:lnTo>
                    <a:pt x="135500" y="128709"/>
                  </a:lnTo>
                  <a:lnTo>
                    <a:pt x="143864" y="134306"/>
                  </a:lnTo>
                  <a:lnTo>
                    <a:pt x="153670" y="138467"/>
                  </a:lnTo>
                  <a:lnTo>
                    <a:pt x="164321" y="140959"/>
                  </a:lnTo>
                  <a:lnTo>
                    <a:pt x="174924" y="141134"/>
                  </a:lnTo>
                  <a:lnTo>
                    <a:pt x="184973" y="138849"/>
                  </a:lnTo>
                  <a:lnTo>
                    <a:pt x="194344" y="134553"/>
                  </a:lnTo>
                  <a:lnTo>
                    <a:pt x="203098" y="128996"/>
                  </a:lnTo>
                  <a:lnTo>
                    <a:pt x="211372" y="122803"/>
                  </a:lnTo>
                  <a:lnTo>
                    <a:pt x="219829" y="118349"/>
                  </a:lnTo>
                  <a:lnTo>
                    <a:pt x="228348" y="118667"/>
                  </a:lnTo>
                  <a:lnTo>
                    <a:pt x="235409" y="123646"/>
                  </a:lnTo>
                  <a:lnTo>
                    <a:pt x="240690" y="132307"/>
                  </a:lnTo>
                  <a:lnTo>
                    <a:pt x="244467" y="143674"/>
                  </a:lnTo>
                  <a:lnTo>
                    <a:pt x="247271" y="156643"/>
                  </a:lnTo>
                  <a:lnTo>
                    <a:pt x="249730" y="170013"/>
                  </a:lnTo>
                  <a:lnTo>
                    <a:pt x="252217" y="183113"/>
                  </a:lnTo>
                  <a:lnTo>
                    <a:pt x="254878" y="196041"/>
                  </a:lnTo>
                  <a:lnTo>
                    <a:pt x="257738" y="209410"/>
                  </a:lnTo>
                  <a:lnTo>
                    <a:pt x="260773" y="223555"/>
                  </a:lnTo>
                  <a:lnTo>
                    <a:pt x="263946" y="238348"/>
                  </a:lnTo>
                  <a:lnTo>
                    <a:pt x="267220" y="253366"/>
                  </a:lnTo>
                  <a:lnTo>
                    <a:pt x="270559" y="268322"/>
                  </a:lnTo>
                  <a:lnTo>
                    <a:pt x="273613" y="282943"/>
                  </a:lnTo>
                  <a:lnTo>
                    <a:pt x="275751" y="296908"/>
                  </a:lnTo>
                  <a:lnTo>
                    <a:pt x="276690" y="310102"/>
                  </a:lnTo>
                  <a:lnTo>
                    <a:pt x="275996" y="322265"/>
                  </a:lnTo>
                  <a:lnTo>
                    <a:pt x="272945" y="332917"/>
                  </a:lnTo>
                  <a:lnTo>
                    <a:pt x="267368" y="341934"/>
                  </a:lnTo>
                  <a:lnTo>
                    <a:pt x="259554" y="349499"/>
                  </a:lnTo>
                  <a:lnTo>
                    <a:pt x="249958" y="355905"/>
                  </a:lnTo>
                  <a:lnTo>
                    <a:pt x="239017" y="361437"/>
                  </a:lnTo>
                  <a:lnTo>
                    <a:pt x="226777" y="366171"/>
                  </a:lnTo>
                  <a:lnTo>
                    <a:pt x="212907" y="369987"/>
                  </a:lnTo>
                  <a:lnTo>
                    <a:pt x="197359" y="372897"/>
                  </a:lnTo>
                  <a:lnTo>
                    <a:pt x="180514" y="375192"/>
                  </a:lnTo>
                  <a:lnTo>
                    <a:pt x="162983" y="377348"/>
                  </a:lnTo>
                  <a:lnTo>
                    <a:pt x="145199" y="379652"/>
                  </a:lnTo>
                  <a:lnTo>
                    <a:pt x="127698" y="382202"/>
                  </a:lnTo>
                  <a:lnTo>
                    <a:pt x="111180" y="384992"/>
                  </a:lnTo>
                  <a:lnTo>
                    <a:pt x="95927" y="387987"/>
                  </a:lnTo>
                  <a:lnTo>
                    <a:pt x="81873" y="391304"/>
                  </a:lnTo>
                  <a:lnTo>
                    <a:pt x="68805" y="395209"/>
                  </a:lnTo>
                  <a:lnTo>
                    <a:pt x="56499" y="399789"/>
                  </a:lnTo>
                  <a:lnTo>
                    <a:pt x="45011" y="404681"/>
                  </a:lnTo>
                  <a:lnTo>
                    <a:pt x="33450" y="409640"/>
                  </a:lnTo>
                  <a:lnTo>
                    <a:pt x="19680" y="415102"/>
                  </a:lnTo>
                  <a:lnTo>
                    <a:pt x="0" y="421925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396713" y="3169077"/>
              <a:ext cx="204656" cy="357970"/>
            </a:xfrm>
            <a:custGeom>
              <a:avLst/>
              <a:gdLst/>
              <a:ahLst/>
              <a:cxnLst/>
              <a:rect l="0" t="0" r="0" b="0"/>
              <a:pathLst>
                <a:path w="204656" h="357970">
                  <a:moveTo>
                    <a:pt x="4613" y="0"/>
                  </a:moveTo>
                  <a:lnTo>
                    <a:pt x="1814" y="8869"/>
                  </a:lnTo>
                  <a:lnTo>
                    <a:pt x="312" y="17855"/>
                  </a:lnTo>
                  <a:lnTo>
                    <a:pt x="0" y="27860"/>
                  </a:lnTo>
                  <a:lnTo>
                    <a:pt x="507" y="39186"/>
                  </a:lnTo>
                  <a:lnTo>
                    <a:pt x="1326" y="52294"/>
                  </a:lnTo>
                  <a:lnTo>
                    <a:pt x="2146" y="67246"/>
                  </a:lnTo>
                  <a:lnTo>
                    <a:pt x="3003" y="83315"/>
                  </a:lnTo>
                  <a:lnTo>
                    <a:pt x="4178" y="99245"/>
                  </a:lnTo>
                  <a:lnTo>
                    <a:pt x="5817" y="114333"/>
                  </a:lnTo>
                  <a:lnTo>
                    <a:pt x="7918" y="128900"/>
                  </a:lnTo>
                  <a:lnTo>
                    <a:pt x="10405" y="143966"/>
                  </a:lnTo>
                  <a:lnTo>
                    <a:pt x="13189" y="160100"/>
                  </a:lnTo>
                  <a:lnTo>
                    <a:pt x="16025" y="177227"/>
                  </a:lnTo>
                  <a:lnTo>
                    <a:pt x="18542" y="194889"/>
                  </a:lnTo>
                  <a:lnTo>
                    <a:pt x="20564" y="212738"/>
                  </a:lnTo>
                  <a:lnTo>
                    <a:pt x="22089" y="230437"/>
                  </a:lnTo>
                  <a:lnTo>
                    <a:pt x="23195" y="247614"/>
                  </a:lnTo>
                  <a:lnTo>
                    <a:pt x="23982" y="264123"/>
                  </a:lnTo>
                  <a:lnTo>
                    <a:pt x="24697" y="280004"/>
                  </a:lnTo>
                  <a:lnTo>
                    <a:pt x="25719" y="295368"/>
                  </a:lnTo>
                  <a:lnTo>
                    <a:pt x="27214" y="310309"/>
                  </a:lnTo>
                  <a:lnTo>
                    <a:pt x="28747" y="323823"/>
                  </a:lnTo>
                  <a:lnTo>
                    <a:pt x="29498" y="332603"/>
                  </a:lnTo>
                  <a:lnTo>
                    <a:pt x="29681" y="334825"/>
                  </a:lnTo>
                  <a:lnTo>
                    <a:pt x="30194" y="332410"/>
                  </a:lnTo>
                  <a:lnTo>
                    <a:pt x="31349" y="327087"/>
                  </a:lnTo>
                  <a:lnTo>
                    <a:pt x="33122" y="319929"/>
                  </a:lnTo>
                  <a:lnTo>
                    <a:pt x="35398" y="311604"/>
                  </a:lnTo>
                  <a:lnTo>
                    <a:pt x="38216" y="302690"/>
                  </a:lnTo>
                  <a:lnTo>
                    <a:pt x="41779" y="293760"/>
                  </a:lnTo>
                  <a:lnTo>
                    <a:pt x="46140" y="285116"/>
                  </a:lnTo>
                  <a:lnTo>
                    <a:pt x="51373" y="277001"/>
                  </a:lnTo>
                  <a:lnTo>
                    <a:pt x="57641" y="269693"/>
                  </a:lnTo>
                  <a:lnTo>
                    <a:pt x="64940" y="263265"/>
                  </a:lnTo>
                  <a:lnTo>
                    <a:pt x="73282" y="257948"/>
                  </a:lnTo>
                  <a:lnTo>
                    <a:pt x="82785" y="254198"/>
                  </a:lnTo>
                  <a:lnTo>
                    <a:pt x="93391" y="252125"/>
                  </a:lnTo>
                  <a:lnTo>
                    <a:pt x="104597" y="251698"/>
                  </a:lnTo>
                  <a:lnTo>
                    <a:pt x="115578" y="252923"/>
                  </a:lnTo>
                  <a:lnTo>
                    <a:pt x="125885" y="255639"/>
                  </a:lnTo>
                  <a:lnTo>
                    <a:pt x="135430" y="259733"/>
                  </a:lnTo>
                  <a:lnTo>
                    <a:pt x="144302" y="265221"/>
                  </a:lnTo>
                  <a:lnTo>
                    <a:pt x="152635" y="271984"/>
                  </a:lnTo>
                  <a:lnTo>
                    <a:pt x="160402" y="279795"/>
                  </a:lnTo>
                  <a:lnTo>
                    <a:pt x="167407" y="288407"/>
                  </a:lnTo>
                  <a:lnTo>
                    <a:pt x="173605" y="297602"/>
                  </a:lnTo>
                  <a:lnTo>
                    <a:pt x="179137" y="307139"/>
                  </a:lnTo>
                  <a:lnTo>
                    <a:pt x="184893" y="317896"/>
                  </a:lnTo>
                  <a:lnTo>
                    <a:pt x="192494" y="333051"/>
                  </a:lnTo>
                  <a:lnTo>
                    <a:pt x="204655" y="357969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664538" y="3137492"/>
              <a:ext cx="10530" cy="400084"/>
            </a:xfrm>
            <a:custGeom>
              <a:avLst/>
              <a:gdLst/>
              <a:ahLst/>
              <a:cxnLst/>
              <a:rect l="0" t="0" r="0" b="0"/>
              <a:pathLst>
                <a:path w="10530" h="400084">
                  <a:moveTo>
                    <a:pt x="10529" y="0"/>
                  </a:moveTo>
                  <a:lnTo>
                    <a:pt x="10529" y="8683"/>
                  </a:lnTo>
                  <a:lnTo>
                    <a:pt x="10529" y="21376"/>
                  </a:lnTo>
                  <a:lnTo>
                    <a:pt x="10529" y="36851"/>
                  </a:lnTo>
                  <a:lnTo>
                    <a:pt x="10529" y="54620"/>
                  </a:lnTo>
                  <a:lnTo>
                    <a:pt x="10529" y="74257"/>
                  </a:lnTo>
                  <a:lnTo>
                    <a:pt x="10529" y="95331"/>
                  </a:lnTo>
                  <a:lnTo>
                    <a:pt x="10529" y="117463"/>
                  </a:lnTo>
                  <a:lnTo>
                    <a:pt x="10529" y="140185"/>
                  </a:lnTo>
                  <a:lnTo>
                    <a:pt x="10529" y="162964"/>
                  </a:lnTo>
                  <a:lnTo>
                    <a:pt x="10529" y="185500"/>
                  </a:lnTo>
                  <a:lnTo>
                    <a:pt x="10529" y="207548"/>
                  </a:lnTo>
                  <a:lnTo>
                    <a:pt x="10529" y="228819"/>
                  </a:lnTo>
                  <a:lnTo>
                    <a:pt x="10525" y="249237"/>
                  </a:lnTo>
                  <a:lnTo>
                    <a:pt x="10352" y="268729"/>
                  </a:lnTo>
                  <a:lnTo>
                    <a:pt x="9703" y="287141"/>
                  </a:lnTo>
                  <a:lnTo>
                    <a:pt x="8455" y="304489"/>
                  </a:lnTo>
                  <a:lnTo>
                    <a:pt x="6794" y="320909"/>
                  </a:lnTo>
                  <a:lnTo>
                    <a:pt x="4967" y="338491"/>
                  </a:lnTo>
                  <a:lnTo>
                    <a:pt x="2812" y="362135"/>
                  </a:lnTo>
                  <a:lnTo>
                    <a:pt x="0" y="400083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538197" y="3274362"/>
              <a:ext cx="273742" cy="73701"/>
            </a:xfrm>
            <a:custGeom>
              <a:avLst/>
              <a:gdLst/>
              <a:ahLst/>
              <a:cxnLst/>
              <a:rect l="0" t="0" r="0" b="0"/>
              <a:pathLst>
                <a:path w="273742" h="73701">
                  <a:moveTo>
                    <a:pt x="273741" y="0"/>
                  </a:moveTo>
                  <a:lnTo>
                    <a:pt x="262006" y="67"/>
                  </a:lnTo>
                  <a:lnTo>
                    <a:pt x="250876" y="708"/>
                  </a:lnTo>
                  <a:lnTo>
                    <a:pt x="239278" y="2009"/>
                  </a:lnTo>
                  <a:lnTo>
                    <a:pt x="227117" y="4041"/>
                  </a:lnTo>
                  <a:lnTo>
                    <a:pt x="214457" y="7005"/>
                  </a:lnTo>
                  <a:lnTo>
                    <a:pt x="201397" y="10921"/>
                  </a:lnTo>
                  <a:lnTo>
                    <a:pt x="187872" y="15497"/>
                  </a:lnTo>
                  <a:lnTo>
                    <a:pt x="173657" y="20253"/>
                  </a:lnTo>
                  <a:lnTo>
                    <a:pt x="158689" y="24895"/>
                  </a:lnTo>
                  <a:lnTo>
                    <a:pt x="143044" y="29485"/>
                  </a:lnTo>
                  <a:lnTo>
                    <a:pt x="126858" y="34325"/>
                  </a:lnTo>
                  <a:lnTo>
                    <a:pt x="110273" y="39577"/>
                  </a:lnTo>
                  <a:lnTo>
                    <a:pt x="93729" y="45088"/>
                  </a:lnTo>
                  <a:lnTo>
                    <a:pt x="77929" y="50488"/>
                  </a:lnTo>
                  <a:lnTo>
                    <a:pt x="63202" y="55561"/>
                  </a:lnTo>
                  <a:lnTo>
                    <a:pt x="49785" y="60118"/>
                  </a:lnTo>
                  <a:lnTo>
                    <a:pt x="36574" y="64360"/>
                  </a:lnTo>
                  <a:lnTo>
                    <a:pt x="21294" y="68656"/>
                  </a:lnTo>
                  <a:lnTo>
                    <a:pt x="0" y="7370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067300" y="3211191"/>
              <a:ext cx="18380" cy="400084"/>
            </a:xfrm>
            <a:custGeom>
              <a:avLst/>
              <a:gdLst/>
              <a:ahLst/>
              <a:cxnLst/>
              <a:rect l="0" t="0" r="0" b="0"/>
              <a:pathLst>
                <a:path w="18380" h="400084">
                  <a:moveTo>
                    <a:pt x="7850" y="0"/>
                  </a:moveTo>
                  <a:lnTo>
                    <a:pt x="7783" y="11668"/>
                  </a:lnTo>
                  <a:lnTo>
                    <a:pt x="7143" y="22157"/>
                  </a:lnTo>
                  <a:lnTo>
                    <a:pt x="5851" y="32477"/>
                  </a:lnTo>
                  <a:lnTo>
                    <a:pt x="4164" y="43470"/>
                  </a:lnTo>
                  <a:lnTo>
                    <a:pt x="2496" y="56407"/>
                  </a:lnTo>
                  <a:lnTo>
                    <a:pt x="1087" y="71791"/>
                  </a:lnTo>
                  <a:lnTo>
                    <a:pt x="162" y="88830"/>
                  </a:lnTo>
                  <a:lnTo>
                    <a:pt x="0" y="105881"/>
                  </a:lnTo>
                  <a:lnTo>
                    <a:pt x="669" y="121976"/>
                  </a:lnTo>
                  <a:lnTo>
                    <a:pt x="1916" y="137015"/>
                  </a:lnTo>
                  <a:lnTo>
                    <a:pt x="3285" y="151401"/>
                  </a:lnTo>
                  <a:lnTo>
                    <a:pt x="4496" y="165490"/>
                  </a:lnTo>
                  <a:lnTo>
                    <a:pt x="5459" y="179798"/>
                  </a:lnTo>
                  <a:lnTo>
                    <a:pt x="6179" y="195031"/>
                  </a:lnTo>
                  <a:lnTo>
                    <a:pt x="6698" y="211477"/>
                  </a:lnTo>
                  <a:lnTo>
                    <a:pt x="7063" y="228919"/>
                  </a:lnTo>
                  <a:lnTo>
                    <a:pt x="7317" y="246845"/>
                  </a:lnTo>
                  <a:lnTo>
                    <a:pt x="7491" y="264896"/>
                  </a:lnTo>
                  <a:lnTo>
                    <a:pt x="7608" y="282743"/>
                  </a:lnTo>
                  <a:lnTo>
                    <a:pt x="7687" y="300026"/>
                  </a:lnTo>
                  <a:lnTo>
                    <a:pt x="7745" y="316600"/>
                  </a:lnTo>
                  <a:lnTo>
                    <a:pt x="7983" y="332296"/>
                  </a:lnTo>
                  <a:lnTo>
                    <a:pt x="8913" y="348568"/>
                  </a:lnTo>
                  <a:lnTo>
                    <a:pt x="11735" y="369079"/>
                  </a:lnTo>
                  <a:lnTo>
                    <a:pt x="18379" y="400083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906694" y="3305948"/>
              <a:ext cx="336913" cy="73700"/>
            </a:xfrm>
            <a:custGeom>
              <a:avLst/>
              <a:gdLst/>
              <a:ahLst/>
              <a:cxnLst/>
              <a:rect l="0" t="0" r="0" b="0"/>
              <a:pathLst>
                <a:path w="336913" h="73700">
                  <a:moveTo>
                    <a:pt x="336912" y="0"/>
                  </a:moveTo>
                  <a:lnTo>
                    <a:pt x="328239" y="5"/>
                  </a:lnTo>
                  <a:lnTo>
                    <a:pt x="315892" y="177"/>
                  </a:lnTo>
                  <a:lnTo>
                    <a:pt x="301713" y="825"/>
                  </a:lnTo>
                  <a:lnTo>
                    <a:pt x="286446" y="2074"/>
                  </a:lnTo>
                  <a:lnTo>
                    <a:pt x="270287" y="3727"/>
                  </a:lnTo>
                  <a:lnTo>
                    <a:pt x="253158" y="5375"/>
                  </a:lnTo>
                  <a:lnTo>
                    <a:pt x="235084" y="6787"/>
                  </a:lnTo>
                  <a:lnTo>
                    <a:pt x="216373" y="8225"/>
                  </a:lnTo>
                  <a:lnTo>
                    <a:pt x="197507" y="10330"/>
                  </a:lnTo>
                  <a:lnTo>
                    <a:pt x="178778" y="13410"/>
                  </a:lnTo>
                  <a:lnTo>
                    <a:pt x="160287" y="17293"/>
                  </a:lnTo>
                  <a:lnTo>
                    <a:pt x="142030" y="21518"/>
                  </a:lnTo>
                  <a:lnTo>
                    <a:pt x="123980" y="25767"/>
                  </a:lnTo>
                  <a:lnTo>
                    <a:pt x="106419" y="29908"/>
                  </a:lnTo>
                  <a:lnTo>
                    <a:pt x="89917" y="33908"/>
                  </a:lnTo>
                  <a:lnTo>
                    <a:pt x="74710" y="37784"/>
                  </a:lnTo>
                  <a:lnTo>
                    <a:pt x="60869" y="41725"/>
                  </a:lnTo>
                  <a:lnTo>
                    <a:pt x="48484" y="46063"/>
                  </a:lnTo>
                  <a:lnTo>
                    <a:pt x="37458" y="50942"/>
                  </a:lnTo>
                  <a:lnTo>
                    <a:pt x="27852" y="56037"/>
                  </a:lnTo>
                  <a:lnTo>
                    <a:pt x="19036" y="61155"/>
                  </a:lnTo>
                  <a:lnTo>
                    <a:pt x="10231" y="66750"/>
                  </a:lnTo>
                  <a:lnTo>
                    <a:pt x="0" y="73699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185034" y="3411233"/>
              <a:ext cx="155077" cy="172162"/>
            </a:xfrm>
            <a:custGeom>
              <a:avLst/>
              <a:gdLst/>
              <a:ahLst/>
              <a:cxnLst/>
              <a:rect l="0" t="0" r="0" b="0"/>
              <a:pathLst>
                <a:path w="155077" h="172162">
                  <a:moveTo>
                    <a:pt x="100686" y="0"/>
                  </a:moveTo>
                  <a:lnTo>
                    <a:pt x="89018" y="134"/>
                  </a:lnTo>
                  <a:lnTo>
                    <a:pt x="78529" y="1414"/>
                  </a:lnTo>
                  <a:lnTo>
                    <a:pt x="68232" y="4007"/>
                  </a:lnTo>
                  <a:lnTo>
                    <a:pt x="58103" y="7727"/>
                  </a:lnTo>
                  <a:lnTo>
                    <a:pt x="48408" y="12360"/>
                  </a:lnTo>
                  <a:lnTo>
                    <a:pt x="39276" y="17698"/>
                  </a:lnTo>
                  <a:lnTo>
                    <a:pt x="30847" y="23717"/>
                  </a:lnTo>
                  <a:lnTo>
                    <a:pt x="23334" y="30580"/>
                  </a:lnTo>
                  <a:lnTo>
                    <a:pt x="16768" y="38309"/>
                  </a:lnTo>
                  <a:lnTo>
                    <a:pt x="11189" y="46955"/>
                  </a:lnTo>
                  <a:lnTo>
                    <a:pt x="6733" y="56668"/>
                  </a:lnTo>
                  <a:lnTo>
                    <a:pt x="3367" y="67428"/>
                  </a:lnTo>
                  <a:lnTo>
                    <a:pt x="1089" y="79079"/>
                  </a:lnTo>
                  <a:lnTo>
                    <a:pt x="0" y="91423"/>
                  </a:lnTo>
                  <a:lnTo>
                    <a:pt x="49" y="104272"/>
                  </a:lnTo>
                  <a:lnTo>
                    <a:pt x="1218" y="117153"/>
                  </a:lnTo>
                  <a:lnTo>
                    <a:pt x="3596" y="129341"/>
                  </a:lnTo>
                  <a:lnTo>
                    <a:pt x="7136" y="140489"/>
                  </a:lnTo>
                  <a:lnTo>
                    <a:pt x="12139" y="150277"/>
                  </a:lnTo>
                  <a:lnTo>
                    <a:pt x="19311" y="158256"/>
                  </a:lnTo>
                  <a:lnTo>
                    <a:pt x="28835" y="164357"/>
                  </a:lnTo>
                  <a:lnTo>
                    <a:pt x="40129" y="168658"/>
                  </a:lnTo>
                  <a:lnTo>
                    <a:pt x="52159" y="171195"/>
                  </a:lnTo>
                  <a:lnTo>
                    <a:pt x="64245" y="172161"/>
                  </a:lnTo>
                  <a:lnTo>
                    <a:pt x="76102" y="171694"/>
                  </a:lnTo>
                  <a:lnTo>
                    <a:pt x="87662" y="169795"/>
                  </a:lnTo>
                  <a:lnTo>
                    <a:pt x="98943" y="166590"/>
                  </a:lnTo>
                  <a:lnTo>
                    <a:pt x="109668" y="162153"/>
                  </a:lnTo>
                  <a:lnTo>
                    <a:pt x="119279" y="156425"/>
                  </a:lnTo>
                  <a:lnTo>
                    <a:pt x="127563" y="149493"/>
                  </a:lnTo>
                  <a:lnTo>
                    <a:pt x="134620" y="141398"/>
                  </a:lnTo>
                  <a:lnTo>
                    <a:pt x="140677" y="132062"/>
                  </a:lnTo>
                  <a:lnTo>
                    <a:pt x="145966" y="121558"/>
                  </a:lnTo>
                  <a:lnTo>
                    <a:pt x="150367" y="110081"/>
                  </a:lnTo>
                  <a:lnTo>
                    <a:pt x="153428" y="97853"/>
                  </a:lnTo>
                  <a:lnTo>
                    <a:pt x="155001" y="85082"/>
                  </a:lnTo>
                  <a:lnTo>
                    <a:pt x="155076" y="72253"/>
                  </a:lnTo>
                  <a:lnTo>
                    <a:pt x="153607" y="60100"/>
                  </a:lnTo>
                  <a:lnTo>
                    <a:pt x="150723" y="48976"/>
                  </a:lnTo>
                  <a:lnTo>
                    <a:pt x="146410" y="39172"/>
                  </a:lnTo>
                  <a:lnTo>
                    <a:pt x="139686" y="30136"/>
                  </a:lnTo>
                  <a:lnTo>
                    <a:pt x="126610" y="21079"/>
                  </a:lnTo>
                  <a:lnTo>
                    <a:pt x="100686" y="10528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654218" y="3253305"/>
              <a:ext cx="31586" cy="410613"/>
            </a:xfrm>
            <a:custGeom>
              <a:avLst/>
              <a:gdLst/>
              <a:ahLst/>
              <a:cxnLst/>
              <a:rect l="0" t="0" r="0" b="0"/>
              <a:pathLst>
                <a:path w="31586" h="410613">
                  <a:moveTo>
                    <a:pt x="31585" y="0"/>
                  </a:moveTo>
                  <a:lnTo>
                    <a:pt x="28719" y="11802"/>
                  </a:lnTo>
                  <a:lnTo>
                    <a:pt x="26576" y="23571"/>
                  </a:lnTo>
                  <a:lnTo>
                    <a:pt x="24973" y="36467"/>
                  </a:lnTo>
                  <a:lnTo>
                    <a:pt x="23793" y="50488"/>
                  </a:lnTo>
                  <a:lnTo>
                    <a:pt x="22944" y="65464"/>
                  </a:lnTo>
                  <a:lnTo>
                    <a:pt x="22342" y="81177"/>
                  </a:lnTo>
                  <a:lnTo>
                    <a:pt x="21755" y="97107"/>
                  </a:lnTo>
                  <a:lnTo>
                    <a:pt x="20822" y="112483"/>
                  </a:lnTo>
                  <a:lnTo>
                    <a:pt x="19381" y="126940"/>
                  </a:lnTo>
                  <a:lnTo>
                    <a:pt x="17597" y="140951"/>
                  </a:lnTo>
                  <a:lnTo>
                    <a:pt x="15861" y="155577"/>
                  </a:lnTo>
                  <a:lnTo>
                    <a:pt x="14399" y="171389"/>
                  </a:lnTo>
                  <a:lnTo>
                    <a:pt x="13265" y="188453"/>
                  </a:lnTo>
                  <a:lnTo>
                    <a:pt x="12431" y="206599"/>
                  </a:lnTo>
                  <a:lnTo>
                    <a:pt x="11835" y="225586"/>
                  </a:lnTo>
                  <a:lnTo>
                    <a:pt x="11419" y="245033"/>
                  </a:lnTo>
                  <a:lnTo>
                    <a:pt x="11131" y="264453"/>
                  </a:lnTo>
                  <a:lnTo>
                    <a:pt x="10930" y="283574"/>
                  </a:lnTo>
                  <a:lnTo>
                    <a:pt x="10623" y="302003"/>
                  </a:lnTo>
                  <a:lnTo>
                    <a:pt x="9885" y="319158"/>
                  </a:lnTo>
                  <a:lnTo>
                    <a:pt x="8576" y="334841"/>
                  </a:lnTo>
                  <a:lnTo>
                    <a:pt x="6874" y="349119"/>
                  </a:lnTo>
                  <a:lnTo>
                    <a:pt x="5016" y="363755"/>
                  </a:lnTo>
                  <a:lnTo>
                    <a:pt x="2836" y="382268"/>
                  </a:lnTo>
                  <a:lnTo>
                    <a:pt x="0" y="410612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706860" y="3402109"/>
              <a:ext cx="202615" cy="251280"/>
            </a:xfrm>
            <a:custGeom>
              <a:avLst/>
              <a:gdLst/>
              <a:ahLst/>
              <a:cxnLst/>
              <a:rect l="0" t="0" r="0" b="0"/>
              <a:pathLst>
                <a:path w="202615" h="251280">
                  <a:moveTo>
                    <a:pt x="0" y="135466"/>
                  </a:moveTo>
                  <a:lnTo>
                    <a:pt x="8936" y="132599"/>
                  </a:lnTo>
                  <a:lnTo>
                    <a:pt x="18563" y="130457"/>
                  </a:lnTo>
                  <a:lnTo>
                    <a:pt x="29850" y="128854"/>
                  </a:lnTo>
                  <a:lnTo>
                    <a:pt x="42518" y="127673"/>
                  </a:lnTo>
                  <a:lnTo>
                    <a:pt x="55997" y="126825"/>
                  </a:lnTo>
                  <a:lnTo>
                    <a:pt x="69865" y="126223"/>
                  </a:lnTo>
                  <a:lnTo>
                    <a:pt x="83728" y="125636"/>
                  </a:lnTo>
                  <a:lnTo>
                    <a:pt x="97171" y="124703"/>
                  </a:lnTo>
                  <a:lnTo>
                    <a:pt x="110018" y="123252"/>
                  </a:lnTo>
                  <a:lnTo>
                    <a:pt x="122286" y="121123"/>
                  </a:lnTo>
                  <a:lnTo>
                    <a:pt x="134072" y="118090"/>
                  </a:lnTo>
                  <a:lnTo>
                    <a:pt x="145482" y="114122"/>
                  </a:lnTo>
                  <a:lnTo>
                    <a:pt x="156453" y="109338"/>
                  </a:lnTo>
                  <a:lnTo>
                    <a:pt x="166753" y="103910"/>
                  </a:lnTo>
                  <a:lnTo>
                    <a:pt x="176306" y="97993"/>
                  </a:lnTo>
                  <a:lnTo>
                    <a:pt x="184857" y="91394"/>
                  </a:lnTo>
                  <a:lnTo>
                    <a:pt x="191924" y="83601"/>
                  </a:lnTo>
                  <a:lnTo>
                    <a:pt x="197368" y="74439"/>
                  </a:lnTo>
                  <a:lnTo>
                    <a:pt x="201041" y="64354"/>
                  </a:lnTo>
                  <a:lnTo>
                    <a:pt x="202614" y="54199"/>
                  </a:lnTo>
                  <a:lnTo>
                    <a:pt x="202112" y="44483"/>
                  </a:lnTo>
                  <a:lnTo>
                    <a:pt x="199675" y="35351"/>
                  </a:lnTo>
                  <a:lnTo>
                    <a:pt x="195380" y="26764"/>
                  </a:lnTo>
                  <a:lnTo>
                    <a:pt x="189454" y="18635"/>
                  </a:lnTo>
                  <a:lnTo>
                    <a:pt x="182053" y="11346"/>
                  </a:lnTo>
                  <a:lnTo>
                    <a:pt x="173191" y="5727"/>
                  </a:lnTo>
                  <a:lnTo>
                    <a:pt x="163013" y="2096"/>
                  </a:lnTo>
                  <a:lnTo>
                    <a:pt x="151927" y="300"/>
                  </a:lnTo>
                  <a:lnTo>
                    <a:pt x="140495" y="0"/>
                  </a:lnTo>
                  <a:lnTo>
                    <a:pt x="129071" y="838"/>
                  </a:lnTo>
                  <a:lnTo>
                    <a:pt x="117960" y="2669"/>
                  </a:lnTo>
                  <a:lnTo>
                    <a:pt x="107500" y="5560"/>
                  </a:lnTo>
                  <a:lnTo>
                    <a:pt x="97795" y="9462"/>
                  </a:lnTo>
                  <a:lnTo>
                    <a:pt x="88616" y="14215"/>
                  </a:lnTo>
                  <a:lnTo>
                    <a:pt x="79524" y="19629"/>
                  </a:lnTo>
                  <a:lnTo>
                    <a:pt x="70262" y="25536"/>
                  </a:lnTo>
                  <a:lnTo>
                    <a:pt x="61073" y="31960"/>
                  </a:lnTo>
                  <a:lnTo>
                    <a:pt x="52582" y="39105"/>
                  </a:lnTo>
                  <a:lnTo>
                    <a:pt x="45093" y="47023"/>
                  </a:lnTo>
                  <a:lnTo>
                    <a:pt x="38589" y="55628"/>
                  </a:lnTo>
                  <a:lnTo>
                    <a:pt x="32914" y="64783"/>
                  </a:lnTo>
                  <a:lnTo>
                    <a:pt x="27878" y="74359"/>
                  </a:lnTo>
                  <a:lnTo>
                    <a:pt x="23479" y="84570"/>
                  </a:lnTo>
                  <a:lnTo>
                    <a:pt x="19890" y="95942"/>
                  </a:lnTo>
                  <a:lnTo>
                    <a:pt x="17142" y="108665"/>
                  </a:lnTo>
                  <a:lnTo>
                    <a:pt x="15295" y="122464"/>
                  </a:lnTo>
                  <a:lnTo>
                    <a:pt x="14505" y="136797"/>
                  </a:lnTo>
                  <a:lnTo>
                    <a:pt x="14757" y="151281"/>
                  </a:lnTo>
                  <a:lnTo>
                    <a:pt x="16063" y="165413"/>
                  </a:lnTo>
                  <a:lnTo>
                    <a:pt x="18535" y="178515"/>
                  </a:lnTo>
                  <a:lnTo>
                    <a:pt x="22122" y="190321"/>
                  </a:lnTo>
                  <a:lnTo>
                    <a:pt x="26649" y="200908"/>
                  </a:lnTo>
                  <a:lnTo>
                    <a:pt x="31904" y="210494"/>
                  </a:lnTo>
                  <a:lnTo>
                    <a:pt x="37706" y="219309"/>
                  </a:lnTo>
                  <a:lnTo>
                    <a:pt x="44227" y="227233"/>
                  </a:lnTo>
                  <a:lnTo>
                    <a:pt x="51968" y="233811"/>
                  </a:lnTo>
                  <a:lnTo>
                    <a:pt x="61096" y="238905"/>
                  </a:lnTo>
                  <a:lnTo>
                    <a:pt x="71257" y="242675"/>
                  </a:lnTo>
                  <a:lnTo>
                    <a:pt x="82959" y="245779"/>
                  </a:lnTo>
                  <a:lnTo>
                    <a:pt x="99465" y="248492"/>
                  </a:lnTo>
                  <a:lnTo>
                    <a:pt x="126342" y="251279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963052" y="3260165"/>
              <a:ext cx="175477" cy="374416"/>
            </a:xfrm>
            <a:custGeom>
              <a:avLst/>
              <a:gdLst/>
              <a:ahLst/>
              <a:cxnLst/>
              <a:rect l="0" t="0" r="0" b="0"/>
              <a:pathLst>
                <a:path w="175477" h="374416">
                  <a:moveTo>
                    <a:pt x="17549" y="372166"/>
                  </a:moveTo>
                  <a:lnTo>
                    <a:pt x="26311" y="374415"/>
                  </a:lnTo>
                  <a:lnTo>
                    <a:pt x="33580" y="371610"/>
                  </a:lnTo>
                  <a:lnTo>
                    <a:pt x="38875" y="365135"/>
                  </a:lnTo>
                  <a:lnTo>
                    <a:pt x="42422" y="356447"/>
                  </a:lnTo>
                  <a:lnTo>
                    <a:pt x="44734" y="346212"/>
                  </a:lnTo>
                  <a:lnTo>
                    <a:pt x="46069" y="335011"/>
                  </a:lnTo>
                  <a:lnTo>
                    <a:pt x="46405" y="323468"/>
                  </a:lnTo>
                  <a:lnTo>
                    <a:pt x="45797" y="311944"/>
                  </a:lnTo>
                  <a:lnTo>
                    <a:pt x="44397" y="300420"/>
                  </a:lnTo>
                  <a:lnTo>
                    <a:pt x="42381" y="288613"/>
                  </a:lnTo>
                  <a:lnTo>
                    <a:pt x="39909" y="276366"/>
                  </a:lnTo>
                  <a:lnTo>
                    <a:pt x="37115" y="263512"/>
                  </a:lnTo>
                  <a:lnTo>
                    <a:pt x="34091" y="249811"/>
                  </a:lnTo>
                  <a:lnTo>
                    <a:pt x="30912" y="235220"/>
                  </a:lnTo>
                  <a:lnTo>
                    <a:pt x="27626" y="220014"/>
                  </a:lnTo>
                  <a:lnTo>
                    <a:pt x="24265" y="204660"/>
                  </a:lnTo>
                  <a:lnTo>
                    <a:pt x="20856" y="189451"/>
                  </a:lnTo>
                  <a:lnTo>
                    <a:pt x="17413" y="174647"/>
                  </a:lnTo>
                  <a:lnTo>
                    <a:pt x="13948" y="160552"/>
                  </a:lnTo>
                  <a:lnTo>
                    <a:pt x="10474" y="147254"/>
                  </a:lnTo>
                  <a:lnTo>
                    <a:pt x="7158" y="134510"/>
                  </a:lnTo>
                  <a:lnTo>
                    <a:pt x="4310" y="121872"/>
                  </a:lnTo>
                  <a:lnTo>
                    <a:pt x="2068" y="109066"/>
                  </a:lnTo>
                  <a:lnTo>
                    <a:pt x="561" y="96006"/>
                  </a:lnTo>
                  <a:lnTo>
                    <a:pt x="0" y="82697"/>
                  </a:lnTo>
                  <a:lnTo>
                    <a:pt x="407" y="69194"/>
                  </a:lnTo>
                  <a:lnTo>
                    <a:pt x="1817" y="55871"/>
                  </a:lnTo>
                  <a:lnTo>
                    <a:pt x="4358" y="43385"/>
                  </a:lnTo>
                  <a:lnTo>
                    <a:pt x="8001" y="32038"/>
                  </a:lnTo>
                  <a:lnTo>
                    <a:pt x="12906" y="22116"/>
                  </a:lnTo>
                  <a:lnTo>
                    <a:pt x="19478" y="14048"/>
                  </a:lnTo>
                  <a:lnTo>
                    <a:pt x="27795" y="7888"/>
                  </a:lnTo>
                  <a:lnTo>
                    <a:pt x="37804" y="3547"/>
                  </a:lnTo>
                  <a:lnTo>
                    <a:pt x="49496" y="984"/>
                  </a:lnTo>
                  <a:lnTo>
                    <a:pt x="62687" y="0"/>
                  </a:lnTo>
                  <a:lnTo>
                    <a:pt x="76762" y="454"/>
                  </a:lnTo>
                  <a:lnTo>
                    <a:pt x="90816" y="2345"/>
                  </a:lnTo>
                  <a:lnTo>
                    <a:pt x="104331" y="5540"/>
                  </a:lnTo>
                  <a:lnTo>
                    <a:pt x="117012" y="9802"/>
                  </a:lnTo>
                  <a:lnTo>
                    <a:pt x="128609" y="14878"/>
                  </a:lnTo>
                  <a:lnTo>
                    <a:pt x="139103" y="20546"/>
                  </a:lnTo>
                  <a:lnTo>
                    <a:pt x="148350" y="26521"/>
                  </a:lnTo>
                  <a:lnTo>
                    <a:pt x="156887" y="33142"/>
                  </a:lnTo>
                  <a:lnTo>
                    <a:pt x="165463" y="42106"/>
                  </a:lnTo>
                  <a:lnTo>
                    <a:pt x="175476" y="56311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896373" y="3516518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21057"/>
                  </a:moveTo>
                  <a:lnTo>
                    <a:pt x="146125" y="20990"/>
                  </a:lnTo>
                  <a:lnTo>
                    <a:pt x="134356" y="20349"/>
                  </a:lnTo>
                  <a:lnTo>
                    <a:pt x="121466" y="19058"/>
                  </a:lnTo>
                  <a:lnTo>
                    <a:pt x="107618" y="17370"/>
                  </a:lnTo>
                  <a:lnTo>
                    <a:pt x="93290" y="15702"/>
                  </a:lnTo>
                  <a:lnTo>
                    <a:pt x="78830" y="14285"/>
                  </a:lnTo>
                  <a:lnTo>
                    <a:pt x="64617" y="12982"/>
                  </a:lnTo>
                  <a:lnTo>
                    <a:pt x="49532" y="11150"/>
                  </a:lnTo>
                  <a:lnTo>
                    <a:pt x="30017" y="7511"/>
                  </a:ln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296456" y="3358590"/>
              <a:ext cx="10529" cy="368499"/>
            </a:xfrm>
            <a:custGeom>
              <a:avLst/>
              <a:gdLst/>
              <a:ahLst/>
              <a:cxnLst/>
              <a:rect l="0" t="0" r="0" b="0"/>
              <a:pathLst>
                <a:path w="10529" h="368499">
                  <a:moveTo>
                    <a:pt x="10528" y="0"/>
                  </a:moveTo>
                  <a:lnTo>
                    <a:pt x="7729" y="9003"/>
                  </a:lnTo>
                  <a:lnTo>
                    <a:pt x="6226" y="19270"/>
                  </a:lnTo>
                  <a:lnTo>
                    <a:pt x="5914" y="31858"/>
                  </a:lnTo>
                  <a:lnTo>
                    <a:pt x="6422" y="46559"/>
                  </a:lnTo>
                  <a:lnTo>
                    <a:pt x="7241" y="63003"/>
                  </a:lnTo>
                  <a:lnTo>
                    <a:pt x="8058" y="80799"/>
                  </a:lnTo>
                  <a:lnTo>
                    <a:pt x="8741" y="99757"/>
                  </a:lnTo>
                  <a:lnTo>
                    <a:pt x="9268" y="119900"/>
                  </a:lnTo>
                  <a:lnTo>
                    <a:pt x="9654" y="141137"/>
                  </a:lnTo>
                  <a:lnTo>
                    <a:pt x="9928" y="162952"/>
                  </a:lnTo>
                  <a:lnTo>
                    <a:pt x="10120" y="184523"/>
                  </a:lnTo>
                  <a:lnTo>
                    <a:pt x="10252" y="205398"/>
                  </a:lnTo>
                  <a:lnTo>
                    <a:pt x="10342" y="225330"/>
                  </a:lnTo>
                  <a:lnTo>
                    <a:pt x="10403" y="244104"/>
                  </a:lnTo>
                  <a:lnTo>
                    <a:pt x="10440" y="261727"/>
                  </a:lnTo>
                  <a:lnTo>
                    <a:pt x="10295" y="278206"/>
                  </a:lnTo>
                  <a:lnTo>
                    <a:pt x="9665" y="293450"/>
                  </a:lnTo>
                  <a:lnTo>
                    <a:pt x="8428" y="307516"/>
                  </a:lnTo>
                  <a:lnTo>
                    <a:pt x="6775" y="320341"/>
                  </a:lnTo>
                  <a:lnTo>
                    <a:pt x="4955" y="333018"/>
                  </a:lnTo>
                  <a:lnTo>
                    <a:pt x="2807" y="347782"/>
                  </a:lnTo>
                  <a:lnTo>
                    <a:pt x="0" y="368498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128000" y="3464928"/>
              <a:ext cx="284270" cy="51591"/>
            </a:xfrm>
            <a:custGeom>
              <a:avLst/>
              <a:gdLst/>
              <a:ahLst/>
              <a:cxnLst/>
              <a:rect l="0" t="0" r="0" b="0"/>
              <a:pathLst>
                <a:path w="284270" h="51591">
                  <a:moveTo>
                    <a:pt x="284269" y="9476"/>
                  </a:moveTo>
                  <a:lnTo>
                    <a:pt x="275334" y="6609"/>
                  </a:lnTo>
                  <a:lnTo>
                    <a:pt x="265707" y="4467"/>
                  </a:lnTo>
                  <a:lnTo>
                    <a:pt x="254415" y="2864"/>
                  </a:lnTo>
                  <a:lnTo>
                    <a:pt x="241575" y="1683"/>
                  </a:lnTo>
                  <a:lnTo>
                    <a:pt x="227447" y="835"/>
                  </a:lnTo>
                  <a:lnTo>
                    <a:pt x="212317" y="242"/>
                  </a:lnTo>
                  <a:lnTo>
                    <a:pt x="196282" y="0"/>
                  </a:lnTo>
                  <a:lnTo>
                    <a:pt x="179247" y="365"/>
                  </a:lnTo>
                  <a:lnTo>
                    <a:pt x="161246" y="1425"/>
                  </a:lnTo>
                  <a:lnTo>
                    <a:pt x="142754" y="3120"/>
                  </a:lnTo>
                  <a:lnTo>
                    <a:pt x="124568" y="5328"/>
                  </a:lnTo>
                  <a:lnTo>
                    <a:pt x="107113" y="7929"/>
                  </a:lnTo>
                  <a:lnTo>
                    <a:pt x="90461" y="10981"/>
                  </a:lnTo>
                  <a:lnTo>
                    <a:pt x="74512" y="14706"/>
                  </a:lnTo>
                  <a:lnTo>
                    <a:pt x="59134" y="19172"/>
                  </a:lnTo>
                  <a:lnTo>
                    <a:pt x="44788" y="24184"/>
                  </a:lnTo>
                  <a:lnTo>
                    <a:pt x="31132" y="29983"/>
                  </a:lnTo>
                  <a:lnTo>
                    <a:pt x="16962" y="38193"/>
                  </a:lnTo>
                  <a:lnTo>
                    <a:pt x="0" y="5159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454383" y="366391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78" name="Picture 77" descr="NBK-2800-cf080f.png"/>
          <p:cNvPicPr>
            <a:picLocks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70398" y="3568370"/>
            <a:ext cx="184944" cy="18975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79" name="Freeform 78"/>
          <p:cNvSpPr/>
          <p:nvPr/>
        </p:nvSpPr>
        <p:spPr>
          <a:xfrm>
            <a:off x="1327749" y="663262"/>
            <a:ext cx="501534" cy="3245050"/>
          </a:xfrm>
          <a:custGeom>
            <a:avLst/>
            <a:gdLst/>
            <a:ahLst/>
            <a:cxnLst/>
            <a:rect l="0" t="0" r="0" b="0"/>
            <a:pathLst>
              <a:path w="501534" h="3245050">
                <a:moveTo>
                  <a:pt x="62012" y="2716385"/>
                </a:moveTo>
                <a:lnTo>
                  <a:pt x="56212" y="2722320"/>
                </a:lnTo>
                <a:lnTo>
                  <a:pt x="51287" y="2728525"/>
                </a:lnTo>
                <a:lnTo>
                  <a:pt x="46785" y="2735620"/>
                </a:lnTo>
                <a:lnTo>
                  <a:pt x="42564" y="2743561"/>
                </a:lnTo>
                <a:lnTo>
                  <a:pt x="38550" y="2752207"/>
                </a:lnTo>
                <a:lnTo>
                  <a:pt x="34689" y="2761401"/>
                </a:lnTo>
                <a:lnTo>
                  <a:pt x="30937" y="2771001"/>
                </a:lnTo>
                <a:lnTo>
                  <a:pt x="27261" y="2780891"/>
                </a:lnTo>
                <a:lnTo>
                  <a:pt x="23644" y="2790988"/>
                </a:lnTo>
                <a:lnTo>
                  <a:pt x="20231" y="2801395"/>
                </a:lnTo>
                <a:lnTo>
                  <a:pt x="17318" y="2812372"/>
                </a:lnTo>
                <a:lnTo>
                  <a:pt x="15023" y="2824016"/>
                </a:lnTo>
                <a:lnTo>
                  <a:pt x="13143" y="2836107"/>
                </a:lnTo>
                <a:lnTo>
                  <a:pt x="11267" y="2848224"/>
                </a:lnTo>
                <a:lnTo>
                  <a:pt x="9154" y="2860120"/>
                </a:lnTo>
                <a:lnTo>
                  <a:pt x="6903" y="2871887"/>
                </a:lnTo>
                <a:lnTo>
                  <a:pt x="4845" y="2883854"/>
                </a:lnTo>
                <a:lnTo>
                  <a:pt x="3164" y="2896202"/>
                </a:lnTo>
                <a:lnTo>
                  <a:pt x="1883" y="2908953"/>
                </a:lnTo>
                <a:lnTo>
                  <a:pt x="948" y="2922052"/>
                </a:lnTo>
                <a:lnTo>
                  <a:pt x="290" y="2935423"/>
                </a:lnTo>
                <a:lnTo>
                  <a:pt x="0" y="2948998"/>
                </a:lnTo>
                <a:lnTo>
                  <a:pt x="331" y="2962717"/>
                </a:lnTo>
                <a:lnTo>
                  <a:pt x="1367" y="2976533"/>
                </a:lnTo>
                <a:lnTo>
                  <a:pt x="3046" y="2990251"/>
                </a:lnTo>
                <a:lnTo>
                  <a:pt x="5244" y="3003541"/>
                </a:lnTo>
                <a:lnTo>
                  <a:pt x="7833" y="3016259"/>
                </a:lnTo>
                <a:lnTo>
                  <a:pt x="10707" y="3028427"/>
                </a:lnTo>
                <a:lnTo>
                  <a:pt x="13781" y="3040138"/>
                </a:lnTo>
                <a:lnTo>
                  <a:pt x="16996" y="3051500"/>
                </a:lnTo>
                <a:lnTo>
                  <a:pt x="20305" y="3062605"/>
                </a:lnTo>
                <a:lnTo>
                  <a:pt x="23680" y="3073530"/>
                </a:lnTo>
                <a:lnTo>
                  <a:pt x="27104" y="3084328"/>
                </a:lnTo>
                <a:lnTo>
                  <a:pt x="30726" y="3095039"/>
                </a:lnTo>
                <a:lnTo>
                  <a:pt x="34843" y="3105691"/>
                </a:lnTo>
                <a:lnTo>
                  <a:pt x="39574" y="3116301"/>
                </a:lnTo>
                <a:lnTo>
                  <a:pt x="44719" y="3126885"/>
                </a:lnTo>
                <a:lnTo>
                  <a:pt x="49864" y="3137451"/>
                </a:lnTo>
                <a:lnTo>
                  <a:pt x="54773" y="3147999"/>
                </a:lnTo>
                <a:lnTo>
                  <a:pt x="59543" y="3158372"/>
                </a:lnTo>
                <a:lnTo>
                  <a:pt x="64505" y="3168263"/>
                </a:lnTo>
                <a:lnTo>
                  <a:pt x="69848" y="3177545"/>
                </a:lnTo>
                <a:lnTo>
                  <a:pt x="75759" y="3186253"/>
                </a:lnTo>
                <a:lnTo>
                  <a:pt x="82492" y="3194488"/>
                </a:lnTo>
                <a:lnTo>
                  <a:pt x="90101" y="3202358"/>
                </a:lnTo>
                <a:lnTo>
                  <a:pt x="98484" y="3209797"/>
                </a:lnTo>
                <a:lnTo>
                  <a:pt x="107481" y="3216574"/>
                </a:lnTo>
                <a:lnTo>
                  <a:pt x="116940" y="3222616"/>
                </a:lnTo>
                <a:lnTo>
                  <a:pt x="126730" y="3227996"/>
                </a:lnTo>
                <a:lnTo>
                  <a:pt x="136755" y="3232844"/>
                </a:lnTo>
                <a:lnTo>
                  <a:pt x="146946" y="3237282"/>
                </a:lnTo>
                <a:lnTo>
                  <a:pt x="157416" y="3241094"/>
                </a:lnTo>
                <a:lnTo>
                  <a:pt x="168438" y="3243750"/>
                </a:lnTo>
                <a:lnTo>
                  <a:pt x="180111" y="3245049"/>
                </a:lnTo>
                <a:lnTo>
                  <a:pt x="192222" y="3244938"/>
                </a:lnTo>
                <a:lnTo>
                  <a:pt x="204352" y="3243343"/>
                </a:lnTo>
                <a:lnTo>
                  <a:pt x="216247" y="3240379"/>
                </a:lnTo>
                <a:lnTo>
                  <a:pt x="227675" y="3236288"/>
                </a:lnTo>
                <a:lnTo>
                  <a:pt x="238349" y="3231333"/>
                </a:lnTo>
                <a:lnTo>
                  <a:pt x="248193" y="3225742"/>
                </a:lnTo>
                <a:lnTo>
                  <a:pt x="257295" y="3219532"/>
                </a:lnTo>
                <a:lnTo>
                  <a:pt x="265802" y="3212533"/>
                </a:lnTo>
                <a:lnTo>
                  <a:pt x="273859" y="3204713"/>
                </a:lnTo>
                <a:lnTo>
                  <a:pt x="281424" y="3196173"/>
                </a:lnTo>
                <a:lnTo>
                  <a:pt x="288286" y="3187062"/>
                </a:lnTo>
                <a:lnTo>
                  <a:pt x="294385" y="3177524"/>
                </a:lnTo>
                <a:lnTo>
                  <a:pt x="299804" y="3167679"/>
                </a:lnTo>
                <a:lnTo>
                  <a:pt x="304678" y="3157617"/>
                </a:lnTo>
                <a:lnTo>
                  <a:pt x="309143" y="3147405"/>
                </a:lnTo>
                <a:lnTo>
                  <a:pt x="313312" y="3137090"/>
                </a:lnTo>
                <a:lnTo>
                  <a:pt x="317272" y="3126705"/>
                </a:lnTo>
                <a:lnTo>
                  <a:pt x="321087" y="3116273"/>
                </a:lnTo>
                <a:lnTo>
                  <a:pt x="324804" y="3105809"/>
                </a:lnTo>
                <a:lnTo>
                  <a:pt x="328452" y="3095324"/>
                </a:lnTo>
                <a:lnTo>
                  <a:pt x="332055" y="3084825"/>
                </a:lnTo>
                <a:lnTo>
                  <a:pt x="335627" y="3074316"/>
                </a:lnTo>
                <a:lnTo>
                  <a:pt x="339178" y="3063800"/>
                </a:lnTo>
                <a:lnTo>
                  <a:pt x="342711" y="3053275"/>
                </a:lnTo>
                <a:lnTo>
                  <a:pt x="346067" y="3042580"/>
                </a:lnTo>
                <a:lnTo>
                  <a:pt x="348940" y="3031407"/>
                </a:lnTo>
                <a:lnTo>
                  <a:pt x="351209" y="3019632"/>
                </a:lnTo>
                <a:lnTo>
                  <a:pt x="353072" y="3007452"/>
                </a:lnTo>
                <a:lnTo>
                  <a:pt x="354937" y="2995277"/>
                </a:lnTo>
                <a:lnTo>
                  <a:pt x="357042" y="2983342"/>
                </a:lnTo>
                <a:lnTo>
                  <a:pt x="359287" y="2971548"/>
                </a:lnTo>
                <a:lnTo>
                  <a:pt x="361342" y="2959564"/>
                </a:lnTo>
                <a:lnTo>
                  <a:pt x="363021" y="2947205"/>
                </a:lnTo>
                <a:lnTo>
                  <a:pt x="364300" y="2934445"/>
                </a:lnTo>
                <a:lnTo>
                  <a:pt x="365234" y="2921341"/>
                </a:lnTo>
                <a:lnTo>
                  <a:pt x="365896" y="2907966"/>
                </a:lnTo>
                <a:lnTo>
                  <a:pt x="366358" y="2894389"/>
                </a:lnTo>
                <a:lnTo>
                  <a:pt x="366675" y="2880668"/>
                </a:lnTo>
                <a:lnTo>
                  <a:pt x="366892" y="2866847"/>
                </a:lnTo>
                <a:lnTo>
                  <a:pt x="367039" y="2852956"/>
                </a:lnTo>
                <a:lnTo>
                  <a:pt x="367138" y="2839017"/>
                </a:lnTo>
                <a:lnTo>
                  <a:pt x="367204" y="2825040"/>
                </a:lnTo>
                <a:lnTo>
                  <a:pt x="367249" y="2810874"/>
                </a:lnTo>
                <a:lnTo>
                  <a:pt x="367279" y="2796217"/>
                </a:lnTo>
                <a:lnTo>
                  <a:pt x="367299" y="2780951"/>
                </a:lnTo>
                <a:lnTo>
                  <a:pt x="367312" y="2765274"/>
                </a:lnTo>
                <a:lnTo>
                  <a:pt x="367321" y="2749597"/>
                </a:lnTo>
                <a:lnTo>
                  <a:pt x="367327" y="2734162"/>
                </a:lnTo>
                <a:lnTo>
                  <a:pt x="367331" y="2719035"/>
                </a:lnTo>
                <a:lnTo>
                  <a:pt x="367334" y="2704192"/>
                </a:lnTo>
                <a:lnTo>
                  <a:pt x="367335" y="2689577"/>
                </a:lnTo>
                <a:lnTo>
                  <a:pt x="367336" y="2675136"/>
                </a:lnTo>
                <a:lnTo>
                  <a:pt x="367337" y="2660818"/>
                </a:lnTo>
                <a:lnTo>
                  <a:pt x="367338" y="2646590"/>
                </a:lnTo>
                <a:lnTo>
                  <a:pt x="367338" y="2632423"/>
                </a:lnTo>
                <a:lnTo>
                  <a:pt x="367338" y="2618297"/>
                </a:lnTo>
                <a:lnTo>
                  <a:pt x="367339" y="2604201"/>
                </a:lnTo>
                <a:lnTo>
                  <a:pt x="367339" y="2590123"/>
                </a:lnTo>
                <a:lnTo>
                  <a:pt x="367339" y="2576059"/>
                </a:lnTo>
                <a:lnTo>
                  <a:pt x="367343" y="2562007"/>
                </a:lnTo>
                <a:lnTo>
                  <a:pt x="367516" y="2548131"/>
                </a:lnTo>
                <a:lnTo>
                  <a:pt x="368164" y="2534733"/>
                </a:lnTo>
                <a:lnTo>
                  <a:pt x="369413" y="2521934"/>
                </a:lnTo>
                <a:lnTo>
                  <a:pt x="371066" y="2509372"/>
                </a:lnTo>
                <a:lnTo>
                  <a:pt x="372714" y="2496332"/>
                </a:lnTo>
                <a:lnTo>
                  <a:pt x="374121" y="2482442"/>
                </a:lnTo>
                <a:lnTo>
                  <a:pt x="375387" y="2467670"/>
                </a:lnTo>
                <a:lnTo>
                  <a:pt x="376843" y="2452143"/>
                </a:lnTo>
                <a:lnTo>
                  <a:pt x="378670" y="2436031"/>
                </a:lnTo>
                <a:lnTo>
                  <a:pt x="380727" y="2419652"/>
                </a:lnTo>
                <a:lnTo>
                  <a:pt x="382655" y="2403437"/>
                </a:lnTo>
                <a:lnTo>
                  <a:pt x="384254" y="2387609"/>
                </a:lnTo>
                <a:lnTo>
                  <a:pt x="385649" y="2372203"/>
                </a:lnTo>
                <a:lnTo>
                  <a:pt x="387193" y="2357165"/>
                </a:lnTo>
                <a:lnTo>
                  <a:pt x="389074" y="2342421"/>
                </a:lnTo>
                <a:lnTo>
                  <a:pt x="390998" y="2328061"/>
                </a:lnTo>
                <a:lnTo>
                  <a:pt x="392304" y="2314331"/>
                </a:lnTo>
                <a:lnTo>
                  <a:pt x="392672" y="2301309"/>
                </a:lnTo>
                <a:lnTo>
                  <a:pt x="392427" y="2288766"/>
                </a:lnTo>
                <a:lnTo>
                  <a:pt x="392330" y="2276270"/>
                </a:lnTo>
                <a:lnTo>
                  <a:pt x="392832" y="2263568"/>
                </a:lnTo>
                <a:lnTo>
                  <a:pt x="394359" y="2250748"/>
                </a:lnTo>
                <a:lnTo>
                  <a:pt x="397453" y="2238134"/>
                </a:lnTo>
                <a:lnTo>
                  <a:pt x="402233" y="2225902"/>
                </a:lnTo>
                <a:lnTo>
                  <a:pt x="408022" y="2213907"/>
                </a:lnTo>
                <a:lnTo>
                  <a:pt x="413591" y="2201787"/>
                </a:lnTo>
                <a:lnTo>
                  <a:pt x="418251" y="2189332"/>
                </a:lnTo>
                <a:lnTo>
                  <a:pt x="421849" y="2176339"/>
                </a:lnTo>
                <a:lnTo>
                  <a:pt x="424494" y="2162546"/>
                </a:lnTo>
                <a:lnTo>
                  <a:pt x="426384" y="2147899"/>
                </a:lnTo>
                <a:lnTo>
                  <a:pt x="427875" y="2132824"/>
                </a:lnTo>
                <a:lnTo>
                  <a:pt x="429431" y="2118091"/>
                </a:lnTo>
                <a:lnTo>
                  <a:pt x="431300" y="2104108"/>
                </a:lnTo>
                <a:lnTo>
                  <a:pt x="433374" y="2090771"/>
                </a:lnTo>
                <a:lnTo>
                  <a:pt x="435306" y="2077668"/>
                </a:lnTo>
                <a:lnTo>
                  <a:pt x="436900" y="2064519"/>
                </a:lnTo>
                <a:lnTo>
                  <a:pt x="438121" y="2051212"/>
                </a:lnTo>
                <a:lnTo>
                  <a:pt x="439015" y="2037731"/>
                </a:lnTo>
                <a:lnTo>
                  <a:pt x="439651" y="2024100"/>
                </a:lnTo>
                <a:lnTo>
                  <a:pt x="440094" y="2010349"/>
                </a:lnTo>
                <a:lnTo>
                  <a:pt x="440399" y="1996512"/>
                </a:lnTo>
                <a:lnTo>
                  <a:pt x="440608" y="1982607"/>
                </a:lnTo>
                <a:lnTo>
                  <a:pt x="440749" y="1968490"/>
                </a:lnTo>
                <a:lnTo>
                  <a:pt x="440844" y="1953868"/>
                </a:lnTo>
                <a:lnTo>
                  <a:pt x="440909" y="1938620"/>
                </a:lnTo>
                <a:lnTo>
                  <a:pt x="440951" y="1922785"/>
                </a:lnTo>
                <a:lnTo>
                  <a:pt x="440980" y="1906470"/>
                </a:lnTo>
                <a:lnTo>
                  <a:pt x="441000" y="1889789"/>
                </a:lnTo>
                <a:lnTo>
                  <a:pt x="441012" y="1872841"/>
                </a:lnTo>
                <a:lnTo>
                  <a:pt x="441021" y="1855704"/>
                </a:lnTo>
                <a:lnTo>
                  <a:pt x="441027" y="1838441"/>
                </a:lnTo>
                <a:lnTo>
                  <a:pt x="441030" y="1821255"/>
                </a:lnTo>
                <a:lnTo>
                  <a:pt x="441033" y="1804483"/>
                </a:lnTo>
                <a:lnTo>
                  <a:pt x="441039" y="1788274"/>
                </a:lnTo>
                <a:lnTo>
                  <a:pt x="441213" y="1772610"/>
                </a:lnTo>
                <a:lnTo>
                  <a:pt x="441862" y="1757397"/>
                </a:lnTo>
                <a:lnTo>
                  <a:pt x="443112" y="1742526"/>
                </a:lnTo>
                <a:lnTo>
                  <a:pt x="444765" y="1727742"/>
                </a:lnTo>
                <a:lnTo>
                  <a:pt x="446413" y="1712662"/>
                </a:lnTo>
                <a:lnTo>
                  <a:pt x="447816" y="1697103"/>
                </a:lnTo>
                <a:lnTo>
                  <a:pt x="448909" y="1681058"/>
                </a:lnTo>
                <a:lnTo>
                  <a:pt x="449717" y="1664601"/>
                </a:lnTo>
                <a:lnTo>
                  <a:pt x="450295" y="1647830"/>
                </a:lnTo>
                <a:lnTo>
                  <a:pt x="450700" y="1630991"/>
                </a:lnTo>
                <a:lnTo>
                  <a:pt x="450979" y="1614460"/>
                </a:lnTo>
                <a:lnTo>
                  <a:pt x="451171" y="1598412"/>
                </a:lnTo>
                <a:lnTo>
                  <a:pt x="451300" y="1582687"/>
                </a:lnTo>
                <a:lnTo>
                  <a:pt x="451388" y="1566903"/>
                </a:lnTo>
                <a:lnTo>
                  <a:pt x="451447" y="1550839"/>
                </a:lnTo>
                <a:lnTo>
                  <a:pt x="451486" y="1534609"/>
                </a:lnTo>
                <a:lnTo>
                  <a:pt x="451513" y="1518552"/>
                </a:lnTo>
                <a:lnTo>
                  <a:pt x="451531" y="1502850"/>
                </a:lnTo>
                <a:lnTo>
                  <a:pt x="451543" y="1487203"/>
                </a:lnTo>
                <a:lnTo>
                  <a:pt x="451551" y="1470945"/>
                </a:lnTo>
                <a:lnTo>
                  <a:pt x="451560" y="1453750"/>
                </a:lnTo>
                <a:lnTo>
                  <a:pt x="451737" y="1435777"/>
                </a:lnTo>
                <a:lnTo>
                  <a:pt x="452388" y="1417480"/>
                </a:lnTo>
                <a:lnTo>
                  <a:pt x="453633" y="1399173"/>
                </a:lnTo>
                <a:lnTo>
                  <a:pt x="455114" y="1381152"/>
                </a:lnTo>
                <a:lnTo>
                  <a:pt x="456115" y="1363752"/>
                </a:lnTo>
                <a:lnTo>
                  <a:pt x="456274" y="1347084"/>
                </a:lnTo>
                <a:lnTo>
                  <a:pt x="455887" y="1330926"/>
                </a:lnTo>
                <a:lnTo>
                  <a:pt x="455696" y="1314844"/>
                </a:lnTo>
                <a:lnTo>
                  <a:pt x="456120" y="1298577"/>
                </a:lnTo>
                <a:lnTo>
                  <a:pt x="457085" y="1282208"/>
                </a:lnTo>
                <a:lnTo>
                  <a:pt x="458204" y="1266058"/>
                </a:lnTo>
                <a:lnTo>
                  <a:pt x="459225" y="1250307"/>
                </a:lnTo>
                <a:lnTo>
                  <a:pt x="460215" y="1235136"/>
                </a:lnTo>
                <a:lnTo>
                  <a:pt x="461480" y="1220795"/>
                </a:lnTo>
                <a:lnTo>
                  <a:pt x="463174" y="1207332"/>
                </a:lnTo>
                <a:lnTo>
                  <a:pt x="465142" y="1194477"/>
                </a:lnTo>
                <a:lnTo>
                  <a:pt x="467008" y="1181764"/>
                </a:lnTo>
                <a:lnTo>
                  <a:pt x="468561" y="1168909"/>
                </a:lnTo>
                <a:lnTo>
                  <a:pt x="469756" y="1155815"/>
                </a:lnTo>
                <a:lnTo>
                  <a:pt x="470633" y="1142484"/>
                </a:lnTo>
                <a:lnTo>
                  <a:pt x="471258" y="1128957"/>
                </a:lnTo>
                <a:lnTo>
                  <a:pt x="471694" y="1115278"/>
                </a:lnTo>
                <a:lnTo>
                  <a:pt x="471994" y="1101489"/>
                </a:lnTo>
                <a:lnTo>
                  <a:pt x="472204" y="1087627"/>
                </a:lnTo>
                <a:lnTo>
                  <a:pt x="472516" y="1073878"/>
                </a:lnTo>
                <a:lnTo>
                  <a:pt x="473258" y="1060567"/>
                </a:lnTo>
                <a:lnTo>
                  <a:pt x="474570" y="1047831"/>
                </a:lnTo>
                <a:lnTo>
                  <a:pt x="476265" y="1035481"/>
                </a:lnTo>
                <a:lnTo>
                  <a:pt x="477942" y="1023115"/>
                </a:lnTo>
                <a:lnTo>
                  <a:pt x="479363" y="1010496"/>
                </a:lnTo>
                <a:lnTo>
                  <a:pt x="480469" y="997561"/>
                </a:lnTo>
                <a:lnTo>
                  <a:pt x="481285" y="984338"/>
                </a:lnTo>
                <a:lnTo>
                  <a:pt x="481874" y="970878"/>
                </a:lnTo>
                <a:lnTo>
                  <a:pt x="482456" y="957076"/>
                </a:lnTo>
                <a:lnTo>
                  <a:pt x="483386" y="942671"/>
                </a:lnTo>
                <a:lnTo>
                  <a:pt x="484827" y="927572"/>
                </a:lnTo>
                <a:lnTo>
                  <a:pt x="486611" y="911840"/>
                </a:lnTo>
                <a:lnTo>
                  <a:pt x="488347" y="895593"/>
                </a:lnTo>
                <a:lnTo>
                  <a:pt x="489810" y="878963"/>
                </a:lnTo>
                <a:lnTo>
                  <a:pt x="490942" y="862220"/>
                </a:lnTo>
                <a:lnTo>
                  <a:pt x="491777" y="845752"/>
                </a:lnTo>
                <a:lnTo>
                  <a:pt x="492373" y="829747"/>
                </a:lnTo>
                <a:lnTo>
                  <a:pt x="492790" y="814050"/>
                </a:lnTo>
                <a:lnTo>
                  <a:pt x="493077" y="798284"/>
                </a:lnTo>
                <a:lnTo>
                  <a:pt x="493274" y="782229"/>
                </a:lnTo>
                <a:lnTo>
                  <a:pt x="493407" y="765834"/>
                </a:lnTo>
                <a:lnTo>
                  <a:pt x="493497" y="749135"/>
                </a:lnTo>
                <a:lnTo>
                  <a:pt x="493558" y="732197"/>
                </a:lnTo>
                <a:lnTo>
                  <a:pt x="493598" y="715245"/>
                </a:lnTo>
                <a:lnTo>
                  <a:pt x="493626" y="698638"/>
                </a:lnTo>
                <a:lnTo>
                  <a:pt x="493644" y="682543"/>
                </a:lnTo>
                <a:lnTo>
                  <a:pt x="493656" y="666956"/>
                </a:lnTo>
                <a:lnTo>
                  <a:pt x="493664" y="651796"/>
                </a:lnTo>
                <a:lnTo>
                  <a:pt x="493674" y="636970"/>
                </a:lnTo>
                <a:lnTo>
                  <a:pt x="493851" y="622555"/>
                </a:lnTo>
                <a:lnTo>
                  <a:pt x="494501" y="608788"/>
                </a:lnTo>
                <a:lnTo>
                  <a:pt x="495752" y="595737"/>
                </a:lnTo>
                <a:lnTo>
                  <a:pt x="497405" y="583005"/>
                </a:lnTo>
                <a:lnTo>
                  <a:pt x="499054" y="569850"/>
                </a:lnTo>
                <a:lnTo>
                  <a:pt x="500453" y="555892"/>
                </a:lnTo>
                <a:lnTo>
                  <a:pt x="501373" y="541414"/>
                </a:lnTo>
                <a:lnTo>
                  <a:pt x="501533" y="527149"/>
                </a:lnTo>
                <a:lnTo>
                  <a:pt x="500863" y="513511"/>
                </a:lnTo>
                <a:lnTo>
                  <a:pt x="499615" y="500422"/>
                </a:lnTo>
                <a:lnTo>
                  <a:pt x="498247" y="487493"/>
                </a:lnTo>
                <a:lnTo>
                  <a:pt x="497035" y="474460"/>
                </a:lnTo>
                <a:lnTo>
                  <a:pt x="496072" y="461062"/>
                </a:lnTo>
                <a:lnTo>
                  <a:pt x="495351" y="446988"/>
                </a:lnTo>
                <a:lnTo>
                  <a:pt x="494828" y="432145"/>
                </a:lnTo>
                <a:lnTo>
                  <a:pt x="494290" y="416768"/>
                </a:lnTo>
                <a:lnTo>
                  <a:pt x="493388" y="401299"/>
                </a:lnTo>
                <a:lnTo>
                  <a:pt x="491962" y="386013"/>
                </a:lnTo>
                <a:lnTo>
                  <a:pt x="490019" y="371156"/>
                </a:lnTo>
                <a:lnTo>
                  <a:pt x="487642" y="357027"/>
                </a:lnTo>
                <a:lnTo>
                  <a:pt x="484942" y="343711"/>
                </a:lnTo>
                <a:lnTo>
                  <a:pt x="482333" y="331124"/>
                </a:lnTo>
                <a:lnTo>
                  <a:pt x="480501" y="319124"/>
                </a:lnTo>
                <a:lnTo>
                  <a:pt x="479753" y="307556"/>
                </a:lnTo>
                <a:lnTo>
                  <a:pt x="479897" y="295970"/>
                </a:lnTo>
                <a:lnTo>
                  <a:pt x="480450" y="283659"/>
                </a:lnTo>
                <a:lnTo>
                  <a:pt x="481074" y="270303"/>
                </a:lnTo>
                <a:lnTo>
                  <a:pt x="481457" y="256246"/>
                </a:lnTo>
                <a:lnTo>
                  <a:pt x="481247" y="242271"/>
                </a:lnTo>
                <a:lnTo>
                  <a:pt x="480320" y="228827"/>
                </a:lnTo>
                <a:lnTo>
                  <a:pt x="478729" y="215699"/>
                </a:lnTo>
                <a:lnTo>
                  <a:pt x="476597" y="202213"/>
                </a:lnTo>
                <a:lnTo>
                  <a:pt x="474055" y="188001"/>
                </a:lnTo>
                <a:lnTo>
                  <a:pt x="471215" y="173337"/>
                </a:lnTo>
                <a:lnTo>
                  <a:pt x="468164" y="158939"/>
                </a:lnTo>
                <a:lnTo>
                  <a:pt x="464965" y="145214"/>
                </a:lnTo>
                <a:lnTo>
                  <a:pt x="461666" y="132235"/>
                </a:lnTo>
                <a:lnTo>
                  <a:pt x="458298" y="119911"/>
                </a:lnTo>
                <a:lnTo>
                  <a:pt x="454879" y="108106"/>
                </a:lnTo>
                <a:lnTo>
                  <a:pt x="451261" y="96686"/>
                </a:lnTo>
                <a:lnTo>
                  <a:pt x="447145" y="85544"/>
                </a:lnTo>
                <a:lnTo>
                  <a:pt x="442411" y="74597"/>
                </a:lnTo>
                <a:lnTo>
                  <a:pt x="437095" y="63785"/>
                </a:lnTo>
                <a:lnTo>
                  <a:pt x="431302" y="53065"/>
                </a:lnTo>
                <a:lnTo>
                  <a:pt x="425141" y="42417"/>
                </a:lnTo>
                <a:lnTo>
                  <a:pt x="418545" y="32148"/>
                </a:lnTo>
                <a:lnTo>
                  <a:pt x="411287" y="22858"/>
                </a:lnTo>
                <a:lnTo>
                  <a:pt x="403293" y="14806"/>
                </a:lnTo>
                <a:lnTo>
                  <a:pt x="394636" y="8249"/>
                </a:lnTo>
                <a:lnTo>
                  <a:pt x="385447" y="3593"/>
                </a:lnTo>
                <a:lnTo>
                  <a:pt x="375862" y="875"/>
                </a:lnTo>
                <a:lnTo>
                  <a:pt x="366154" y="0"/>
                </a:lnTo>
                <a:lnTo>
                  <a:pt x="356717" y="916"/>
                </a:lnTo>
                <a:lnTo>
                  <a:pt x="347747" y="3423"/>
                </a:lnTo>
                <a:lnTo>
                  <a:pt x="339421" y="7373"/>
                </a:lnTo>
                <a:lnTo>
                  <a:pt x="331974" y="12765"/>
                </a:lnTo>
                <a:lnTo>
                  <a:pt x="325442" y="19459"/>
                </a:lnTo>
                <a:lnTo>
                  <a:pt x="319546" y="27053"/>
                </a:lnTo>
                <a:lnTo>
                  <a:pt x="313812" y="34988"/>
                </a:lnTo>
                <a:lnTo>
                  <a:pt x="307952" y="42920"/>
                </a:lnTo>
                <a:lnTo>
                  <a:pt x="302031" y="50871"/>
                </a:lnTo>
                <a:lnTo>
                  <a:pt x="296355" y="59123"/>
                </a:lnTo>
                <a:lnTo>
                  <a:pt x="291091" y="67823"/>
                </a:lnTo>
                <a:lnTo>
                  <a:pt x="286251" y="76972"/>
                </a:lnTo>
                <a:lnTo>
                  <a:pt x="281774" y="86500"/>
                </a:lnTo>
                <a:lnTo>
                  <a:pt x="277580" y="96321"/>
                </a:lnTo>
                <a:lnTo>
                  <a:pt x="273593" y="106358"/>
                </a:lnTo>
                <a:lnTo>
                  <a:pt x="269756" y="116550"/>
                </a:lnTo>
                <a:lnTo>
                  <a:pt x="266024" y="126848"/>
                </a:lnTo>
                <a:lnTo>
                  <a:pt x="262363" y="137221"/>
                </a:lnTo>
                <a:lnTo>
                  <a:pt x="258752" y="147645"/>
                </a:lnTo>
                <a:lnTo>
                  <a:pt x="255174" y="158103"/>
                </a:lnTo>
                <a:lnTo>
                  <a:pt x="251618" y="168584"/>
                </a:lnTo>
                <a:lnTo>
                  <a:pt x="248078" y="179081"/>
                </a:lnTo>
                <a:lnTo>
                  <a:pt x="244548" y="189588"/>
                </a:lnTo>
                <a:lnTo>
                  <a:pt x="241024" y="200103"/>
                </a:lnTo>
                <a:lnTo>
                  <a:pt x="237506" y="210622"/>
                </a:lnTo>
                <a:lnTo>
                  <a:pt x="233990" y="221148"/>
                </a:lnTo>
                <a:lnTo>
                  <a:pt x="230476" y="231846"/>
                </a:lnTo>
                <a:lnTo>
                  <a:pt x="226964" y="243020"/>
                </a:lnTo>
                <a:lnTo>
                  <a:pt x="223457" y="254799"/>
                </a:lnTo>
                <a:lnTo>
                  <a:pt x="220119" y="267152"/>
                </a:lnTo>
                <a:lnTo>
                  <a:pt x="217257" y="279976"/>
                </a:lnTo>
                <a:lnTo>
                  <a:pt x="215001" y="293160"/>
                </a:lnTo>
                <a:lnTo>
                  <a:pt x="213316" y="306607"/>
                </a:lnTo>
                <a:lnTo>
                  <a:pt x="212103" y="320240"/>
                </a:lnTo>
                <a:lnTo>
                  <a:pt x="211250" y="334002"/>
                </a:lnTo>
                <a:lnTo>
                  <a:pt x="210658" y="347854"/>
                </a:lnTo>
                <a:lnTo>
                  <a:pt x="210253" y="361766"/>
                </a:lnTo>
                <a:lnTo>
                  <a:pt x="209978" y="375720"/>
                </a:lnTo>
                <a:lnTo>
                  <a:pt x="209792" y="389701"/>
                </a:lnTo>
                <a:lnTo>
                  <a:pt x="209666" y="403701"/>
                </a:lnTo>
                <a:lnTo>
                  <a:pt x="209577" y="417710"/>
                </a:lnTo>
                <a:lnTo>
                  <a:pt x="209348" y="431558"/>
                </a:lnTo>
                <a:lnTo>
                  <a:pt x="208662" y="444936"/>
                </a:lnTo>
                <a:lnTo>
                  <a:pt x="207388" y="457718"/>
                </a:lnTo>
                <a:lnTo>
                  <a:pt x="205718" y="470098"/>
                </a:lnTo>
                <a:lnTo>
                  <a:pt x="204059" y="482485"/>
                </a:lnTo>
                <a:lnTo>
                  <a:pt x="202648" y="495118"/>
                </a:lnTo>
                <a:lnTo>
                  <a:pt x="201550" y="508061"/>
                </a:lnTo>
                <a:lnTo>
                  <a:pt x="200739" y="521290"/>
                </a:lnTo>
                <a:lnTo>
                  <a:pt x="200154" y="534745"/>
                </a:lnTo>
                <a:lnTo>
                  <a:pt x="199575" y="548205"/>
                </a:lnTo>
                <a:lnTo>
                  <a:pt x="198646" y="561315"/>
                </a:lnTo>
                <a:lnTo>
                  <a:pt x="197206" y="573913"/>
                </a:lnTo>
                <a:lnTo>
                  <a:pt x="195423" y="586168"/>
                </a:lnTo>
                <a:lnTo>
                  <a:pt x="193687" y="598470"/>
                </a:lnTo>
                <a:lnTo>
                  <a:pt x="192225" y="611046"/>
                </a:lnTo>
                <a:lnTo>
                  <a:pt x="191092" y="623952"/>
                </a:lnTo>
                <a:lnTo>
                  <a:pt x="190258" y="637155"/>
                </a:lnTo>
                <a:lnTo>
                  <a:pt x="189662" y="650602"/>
                </a:lnTo>
                <a:lnTo>
                  <a:pt x="189245" y="664396"/>
                </a:lnTo>
                <a:lnTo>
                  <a:pt x="188957" y="678795"/>
                </a:lnTo>
                <a:lnTo>
                  <a:pt x="188761" y="693885"/>
                </a:lnTo>
                <a:lnTo>
                  <a:pt x="188628" y="709443"/>
                </a:lnTo>
                <a:lnTo>
                  <a:pt x="188538" y="725039"/>
                </a:lnTo>
                <a:lnTo>
                  <a:pt x="188477" y="740419"/>
                </a:lnTo>
                <a:lnTo>
                  <a:pt x="188436" y="755509"/>
                </a:lnTo>
                <a:lnTo>
                  <a:pt x="188409" y="770328"/>
                </a:lnTo>
                <a:lnTo>
                  <a:pt x="188391" y="784926"/>
                </a:lnTo>
                <a:lnTo>
                  <a:pt x="188379" y="799357"/>
                </a:lnTo>
                <a:lnTo>
                  <a:pt x="188370" y="813666"/>
                </a:lnTo>
                <a:lnTo>
                  <a:pt x="188365" y="827890"/>
                </a:lnTo>
                <a:lnTo>
                  <a:pt x="188362" y="842054"/>
                </a:lnTo>
                <a:lnTo>
                  <a:pt x="188359" y="856177"/>
                </a:lnTo>
                <a:lnTo>
                  <a:pt x="188353" y="870268"/>
                </a:lnTo>
                <a:lnTo>
                  <a:pt x="188179" y="884171"/>
                </a:lnTo>
                <a:lnTo>
                  <a:pt x="187530" y="897587"/>
                </a:lnTo>
                <a:lnTo>
                  <a:pt x="186281" y="910393"/>
                </a:lnTo>
                <a:lnTo>
                  <a:pt x="184628" y="922790"/>
                </a:lnTo>
                <a:lnTo>
                  <a:pt x="182979" y="935188"/>
                </a:lnTo>
                <a:lnTo>
                  <a:pt x="181576" y="947828"/>
                </a:lnTo>
                <a:lnTo>
                  <a:pt x="180483" y="960777"/>
                </a:lnTo>
                <a:lnTo>
                  <a:pt x="179675" y="974009"/>
                </a:lnTo>
                <a:lnTo>
                  <a:pt x="179093" y="987471"/>
                </a:lnTo>
                <a:lnTo>
                  <a:pt x="178515" y="1001105"/>
                </a:lnTo>
                <a:lnTo>
                  <a:pt x="177587" y="1014864"/>
                </a:lnTo>
                <a:lnTo>
                  <a:pt x="176147" y="1028711"/>
                </a:lnTo>
                <a:lnTo>
                  <a:pt x="174365" y="1042620"/>
                </a:lnTo>
                <a:lnTo>
                  <a:pt x="172629" y="1056571"/>
                </a:lnTo>
                <a:lnTo>
                  <a:pt x="171163" y="1070545"/>
                </a:lnTo>
                <a:lnTo>
                  <a:pt x="169857" y="1084371"/>
                </a:lnTo>
                <a:lnTo>
                  <a:pt x="168375" y="1097734"/>
                </a:lnTo>
                <a:lnTo>
                  <a:pt x="166526" y="1110505"/>
                </a:lnTo>
                <a:lnTo>
                  <a:pt x="164283" y="1122879"/>
                </a:lnTo>
                <a:lnTo>
                  <a:pt x="161699" y="1135261"/>
                </a:lnTo>
                <a:lnTo>
                  <a:pt x="158851" y="1147891"/>
                </a:lnTo>
                <a:lnTo>
                  <a:pt x="155973" y="1160832"/>
                </a:lnTo>
                <a:lnTo>
                  <a:pt x="153426" y="1174060"/>
                </a:lnTo>
                <a:lnTo>
                  <a:pt x="151380" y="1187518"/>
                </a:lnTo>
                <a:lnTo>
                  <a:pt x="149669" y="1201150"/>
                </a:lnTo>
                <a:lnTo>
                  <a:pt x="147906" y="1214908"/>
                </a:lnTo>
                <a:lnTo>
                  <a:pt x="145870" y="1228754"/>
                </a:lnTo>
                <a:lnTo>
                  <a:pt x="143671" y="1242662"/>
                </a:lnTo>
                <a:lnTo>
                  <a:pt x="141647" y="1256613"/>
                </a:lnTo>
                <a:lnTo>
                  <a:pt x="139989" y="1270592"/>
                </a:lnTo>
                <a:lnTo>
                  <a:pt x="138723" y="1284590"/>
                </a:lnTo>
                <a:lnTo>
                  <a:pt x="137798" y="1298601"/>
                </a:lnTo>
                <a:lnTo>
                  <a:pt x="137137" y="1312617"/>
                </a:lnTo>
                <a:lnTo>
                  <a:pt x="136507" y="1326470"/>
                </a:lnTo>
                <a:lnTo>
                  <a:pt x="135544" y="1339852"/>
                </a:lnTo>
                <a:lnTo>
                  <a:pt x="134081" y="1352636"/>
                </a:lnTo>
                <a:lnTo>
                  <a:pt x="132283" y="1365018"/>
                </a:lnTo>
                <a:lnTo>
                  <a:pt x="130536" y="1377405"/>
                </a:lnTo>
                <a:lnTo>
                  <a:pt x="129067" y="1390039"/>
                </a:lnTo>
                <a:lnTo>
                  <a:pt x="127930" y="1402983"/>
                </a:lnTo>
                <a:lnTo>
                  <a:pt x="127093" y="1416212"/>
                </a:lnTo>
                <a:lnTo>
                  <a:pt x="126490" y="1429667"/>
                </a:lnTo>
                <a:lnTo>
                  <a:pt x="125899" y="1443127"/>
                </a:lnTo>
                <a:lnTo>
                  <a:pt x="124962" y="1456237"/>
                </a:lnTo>
                <a:lnTo>
                  <a:pt x="123512" y="1468830"/>
                </a:lnTo>
                <a:lnTo>
                  <a:pt x="121553" y="1480913"/>
                </a:lnTo>
                <a:lnTo>
                  <a:pt x="119166" y="1492567"/>
                </a:lnTo>
                <a:lnTo>
                  <a:pt x="116454" y="1503894"/>
                </a:lnTo>
                <a:lnTo>
                  <a:pt x="113668" y="1515147"/>
                </a:lnTo>
                <a:lnTo>
                  <a:pt x="111184" y="1526702"/>
                </a:lnTo>
                <a:lnTo>
                  <a:pt x="109185" y="1538742"/>
                </a:lnTo>
                <a:lnTo>
                  <a:pt x="107675" y="1551270"/>
                </a:lnTo>
                <a:lnTo>
                  <a:pt x="106579" y="1564213"/>
                </a:lnTo>
                <a:lnTo>
                  <a:pt x="105805" y="1577476"/>
                </a:lnTo>
                <a:lnTo>
                  <a:pt x="105266" y="1590976"/>
                </a:lnTo>
                <a:lnTo>
                  <a:pt x="104897" y="1604644"/>
                </a:lnTo>
                <a:lnTo>
                  <a:pt x="104645" y="1618431"/>
                </a:lnTo>
                <a:lnTo>
                  <a:pt x="104475" y="1632298"/>
                </a:lnTo>
                <a:lnTo>
                  <a:pt x="104360" y="1646222"/>
                </a:lnTo>
                <a:lnTo>
                  <a:pt x="104282" y="1660182"/>
                </a:lnTo>
                <a:lnTo>
                  <a:pt x="104231" y="1674169"/>
                </a:lnTo>
                <a:lnTo>
                  <a:pt x="104196" y="1688172"/>
                </a:lnTo>
                <a:lnTo>
                  <a:pt x="104177" y="1702191"/>
                </a:lnTo>
                <a:lnTo>
                  <a:pt x="104335" y="1716386"/>
                </a:lnTo>
                <a:lnTo>
                  <a:pt x="104973" y="1731062"/>
                </a:lnTo>
                <a:lnTo>
                  <a:pt x="106210" y="1746342"/>
                </a:lnTo>
                <a:lnTo>
                  <a:pt x="107685" y="1762028"/>
                </a:lnTo>
                <a:lnTo>
                  <a:pt x="108682" y="1777711"/>
                </a:lnTo>
                <a:lnTo>
                  <a:pt x="108834" y="1793150"/>
                </a:lnTo>
                <a:lnTo>
                  <a:pt x="108273" y="1808279"/>
                </a:lnTo>
                <a:lnTo>
                  <a:pt x="107432" y="1823125"/>
                </a:lnTo>
                <a:lnTo>
                  <a:pt x="106606" y="1837745"/>
                </a:lnTo>
                <a:lnTo>
                  <a:pt x="105918" y="1852360"/>
                </a:lnTo>
                <a:lnTo>
                  <a:pt x="105389" y="1867325"/>
                </a:lnTo>
                <a:lnTo>
                  <a:pt x="105007" y="1882803"/>
                </a:lnTo>
                <a:lnTo>
                  <a:pt x="104904" y="1898624"/>
                </a:lnTo>
                <a:lnTo>
                  <a:pt x="105360" y="1914397"/>
                </a:lnTo>
                <a:lnTo>
                  <a:pt x="106477" y="1929897"/>
                </a:lnTo>
                <a:lnTo>
                  <a:pt x="108040" y="1945067"/>
                </a:lnTo>
                <a:lnTo>
                  <a:pt x="109627" y="1959940"/>
                </a:lnTo>
                <a:lnTo>
                  <a:pt x="110988" y="1974573"/>
                </a:lnTo>
                <a:lnTo>
                  <a:pt x="112053" y="1989028"/>
                </a:lnTo>
                <a:lnTo>
                  <a:pt x="112843" y="2003354"/>
                </a:lnTo>
                <a:lnTo>
                  <a:pt x="113408" y="2017588"/>
                </a:lnTo>
                <a:lnTo>
                  <a:pt x="113805" y="2031760"/>
                </a:lnTo>
                <a:lnTo>
                  <a:pt x="114079" y="2045888"/>
                </a:lnTo>
                <a:lnTo>
                  <a:pt x="114266" y="2059986"/>
                </a:lnTo>
                <a:lnTo>
                  <a:pt x="114393" y="2074065"/>
                </a:lnTo>
                <a:lnTo>
                  <a:pt x="114479" y="2088130"/>
                </a:lnTo>
                <a:lnTo>
                  <a:pt x="114524" y="2102186"/>
                </a:lnTo>
                <a:lnTo>
                  <a:pt x="114044" y="2116236"/>
                </a:lnTo>
                <a:lnTo>
                  <a:pt x="112125" y="2130282"/>
                </a:lnTo>
                <a:lnTo>
                  <a:pt x="108396" y="2144326"/>
                </a:lnTo>
                <a:lnTo>
                  <a:pt x="103450" y="2158368"/>
                </a:lnTo>
                <a:lnTo>
                  <a:pt x="98513" y="2172408"/>
                </a:lnTo>
                <a:lnTo>
                  <a:pt x="94310" y="2186448"/>
                </a:lnTo>
                <a:lnTo>
                  <a:pt x="91035" y="2200487"/>
                </a:lnTo>
                <a:lnTo>
                  <a:pt x="88614" y="2214526"/>
                </a:lnTo>
                <a:lnTo>
                  <a:pt x="86881" y="2228564"/>
                </a:lnTo>
                <a:lnTo>
                  <a:pt x="85667" y="2242602"/>
                </a:lnTo>
                <a:lnTo>
                  <a:pt x="84829" y="2256640"/>
                </a:lnTo>
                <a:lnTo>
                  <a:pt x="84256" y="2270679"/>
                </a:lnTo>
                <a:lnTo>
                  <a:pt x="83867" y="2284716"/>
                </a:lnTo>
                <a:lnTo>
                  <a:pt x="83605" y="2298755"/>
                </a:lnTo>
                <a:lnTo>
                  <a:pt x="83423" y="2312793"/>
                </a:lnTo>
                <a:lnTo>
                  <a:pt x="83132" y="2326831"/>
                </a:lnTo>
                <a:lnTo>
                  <a:pt x="82404" y="2340869"/>
                </a:lnTo>
                <a:lnTo>
                  <a:pt x="81102" y="2354907"/>
                </a:lnTo>
                <a:lnTo>
                  <a:pt x="79414" y="2368945"/>
                </a:lnTo>
                <a:lnTo>
                  <a:pt x="77742" y="2382983"/>
                </a:lnTo>
                <a:lnTo>
                  <a:pt x="76323" y="2397021"/>
                </a:lnTo>
                <a:lnTo>
                  <a:pt x="75220" y="2411059"/>
                </a:lnTo>
                <a:lnTo>
                  <a:pt x="74405" y="2425097"/>
                </a:lnTo>
                <a:lnTo>
                  <a:pt x="73822" y="2439135"/>
                </a:lnTo>
                <a:lnTo>
                  <a:pt x="73414" y="2453173"/>
                </a:lnTo>
                <a:lnTo>
                  <a:pt x="73132" y="2467211"/>
                </a:lnTo>
                <a:lnTo>
                  <a:pt x="72935" y="2481244"/>
                </a:lnTo>
                <a:lnTo>
                  <a:pt x="72631" y="2495109"/>
                </a:lnTo>
                <a:lnTo>
                  <a:pt x="71895" y="2508499"/>
                </a:lnTo>
                <a:lnTo>
                  <a:pt x="70582" y="2521284"/>
                </a:lnTo>
                <a:lnTo>
                  <a:pt x="68717" y="2533496"/>
                </a:lnTo>
                <a:lnTo>
                  <a:pt x="66394" y="2545238"/>
                </a:lnTo>
                <a:lnTo>
                  <a:pt x="63724" y="2556624"/>
                </a:lnTo>
                <a:lnTo>
                  <a:pt x="60967" y="2567917"/>
                </a:lnTo>
                <a:lnTo>
                  <a:pt x="58503" y="2579499"/>
                </a:lnTo>
                <a:lnTo>
                  <a:pt x="56516" y="2591556"/>
                </a:lnTo>
                <a:lnTo>
                  <a:pt x="55015" y="2604096"/>
                </a:lnTo>
                <a:lnTo>
                  <a:pt x="53925" y="2617047"/>
                </a:lnTo>
                <a:lnTo>
                  <a:pt x="53150" y="2630311"/>
                </a:lnTo>
                <a:lnTo>
                  <a:pt x="52441" y="2643641"/>
                </a:lnTo>
                <a:lnTo>
                  <a:pt x="51425" y="2656664"/>
                </a:lnTo>
                <a:lnTo>
                  <a:pt x="49921" y="2669199"/>
                </a:lnTo>
                <a:lnTo>
                  <a:pt x="47926" y="2681242"/>
                </a:lnTo>
                <a:lnTo>
                  <a:pt x="45515" y="2692869"/>
                </a:lnTo>
                <a:lnTo>
                  <a:pt x="42791" y="2704174"/>
                </a:lnTo>
                <a:lnTo>
                  <a:pt x="40167" y="2715243"/>
                </a:lnTo>
                <a:lnTo>
                  <a:pt x="38325" y="2726141"/>
                </a:lnTo>
                <a:lnTo>
                  <a:pt x="37565" y="2736927"/>
                </a:lnTo>
                <a:lnTo>
                  <a:pt x="37532" y="2747799"/>
                </a:lnTo>
                <a:lnTo>
                  <a:pt x="37434" y="2759091"/>
                </a:lnTo>
                <a:lnTo>
                  <a:pt x="36807" y="2770950"/>
                </a:lnTo>
                <a:lnTo>
                  <a:pt x="35535" y="2783356"/>
                </a:lnTo>
                <a:lnTo>
                  <a:pt x="33676" y="2796216"/>
                </a:lnTo>
                <a:lnTo>
                  <a:pt x="31346" y="2809424"/>
                </a:lnTo>
                <a:lnTo>
                  <a:pt x="28662" y="2822886"/>
                </a:lnTo>
                <a:lnTo>
                  <a:pt x="25722" y="2836529"/>
                </a:lnTo>
                <a:lnTo>
                  <a:pt x="22607" y="2850299"/>
                </a:lnTo>
                <a:lnTo>
                  <a:pt x="19534" y="2864155"/>
                </a:lnTo>
                <a:lnTo>
                  <a:pt x="16851" y="2878071"/>
                </a:lnTo>
                <a:lnTo>
                  <a:pt x="14715" y="2892022"/>
                </a:lnTo>
                <a:lnTo>
                  <a:pt x="13108" y="2905967"/>
                </a:lnTo>
                <a:lnTo>
                  <a:pt x="11773" y="2921529"/>
                </a:lnTo>
                <a:lnTo>
                  <a:pt x="10594" y="2943426"/>
                </a:lnTo>
                <a:lnTo>
                  <a:pt x="9370" y="2979598"/>
                </a:lnTo>
              </a:path>
            </a:pathLst>
          </a:custGeom>
          <a:ln w="762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0" name="Picture 79" descr="NBK-2800-cf08ab.png"/>
          <p:cNvPicPr>
            <a:picLocks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56248" y="2947650"/>
            <a:ext cx="660516" cy="81910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81" name="Picture 80" descr="NBK-2800-cf08e9.png"/>
          <p:cNvPicPr>
            <a:picLocks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62434" y="20727"/>
            <a:ext cx="145765" cy="42179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grpSp>
        <p:nvGrpSpPr>
          <p:cNvPr id="84" name="Group 83"/>
          <p:cNvGrpSpPr/>
          <p:nvPr/>
        </p:nvGrpSpPr>
        <p:grpSpPr>
          <a:xfrm>
            <a:off x="663139" y="2958178"/>
            <a:ext cx="1703866" cy="965586"/>
            <a:chOff x="663139" y="2958178"/>
            <a:chExt cx="1703866" cy="965586"/>
          </a:xfrm>
        </p:grpSpPr>
        <p:pic>
          <p:nvPicPr>
            <p:cNvPr id="82" name="Picture 81" descr="NBK-2800-cf0928.png"/>
            <p:cNvPicPr>
              <a:picLocks/>
            </p:cNvPicPr>
            <p:nvPr/>
          </p:nvPicPr>
          <p:blipFill>
            <a:blip r:embed="rId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821101" y="2958178"/>
              <a:ext cx="545904" cy="85651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83" name="Picture 82" descr="NBK-2800-cf0985.png"/>
            <p:cNvPicPr>
              <a:picLocks/>
            </p:cNvPicPr>
            <p:nvPr/>
          </p:nvPicPr>
          <p:blipFill>
            <a:blip r:embed="rId1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63139" y="3099181"/>
              <a:ext cx="578678" cy="82458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861010" y="267835"/>
            <a:ext cx="4846517" cy="822190"/>
            <a:chOff x="861010" y="267835"/>
            <a:chExt cx="4846517" cy="822190"/>
          </a:xfrm>
        </p:grpSpPr>
        <p:sp>
          <p:nvSpPr>
            <p:cNvPr id="2" name="Freeform 1"/>
            <p:cNvSpPr/>
            <p:nvPr/>
          </p:nvSpPr>
          <p:spPr>
            <a:xfrm>
              <a:off x="861010" y="302929"/>
              <a:ext cx="465581" cy="787096"/>
            </a:xfrm>
            <a:custGeom>
              <a:avLst/>
              <a:gdLst/>
              <a:ahLst/>
              <a:cxnLst/>
              <a:rect l="0" t="0" r="0" b="0"/>
              <a:pathLst>
                <a:path w="465581" h="787096">
                  <a:moveTo>
                    <a:pt x="86554" y="2397"/>
                  </a:moveTo>
                  <a:lnTo>
                    <a:pt x="80754" y="8332"/>
                  </a:lnTo>
                  <a:lnTo>
                    <a:pt x="75829" y="14536"/>
                  </a:lnTo>
                  <a:lnTo>
                    <a:pt x="71331" y="21636"/>
                  </a:lnTo>
                  <a:lnTo>
                    <a:pt x="67283" y="29750"/>
                  </a:lnTo>
                  <a:lnTo>
                    <a:pt x="63918" y="39044"/>
                  </a:lnTo>
                  <a:lnTo>
                    <a:pt x="61310" y="49497"/>
                  </a:lnTo>
                  <a:lnTo>
                    <a:pt x="59383" y="61095"/>
                  </a:lnTo>
                  <a:lnTo>
                    <a:pt x="58004" y="73929"/>
                  </a:lnTo>
                  <a:lnTo>
                    <a:pt x="57033" y="87927"/>
                  </a:lnTo>
                  <a:lnTo>
                    <a:pt x="56193" y="102731"/>
                  </a:lnTo>
                  <a:lnTo>
                    <a:pt x="55089" y="117813"/>
                  </a:lnTo>
                  <a:lnTo>
                    <a:pt x="53530" y="132845"/>
                  </a:lnTo>
                  <a:lnTo>
                    <a:pt x="51668" y="147700"/>
                  </a:lnTo>
                  <a:lnTo>
                    <a:pt x="49879" y="162360"/>
                  </a:lnTo>
                  <a:lnTo>
                    <a:pt x="48377" y="176847"/>
                  </a:lnTo>
                  <a:lnTo>
                    <a:pt x="47048" y="191034"/>
                  </a:lnTo>
                  <a:lnTo>
                    <a:pt x="45550" y="204647"/>
                  </a:lnTo>
                  <a:lnTo>
                    <a:pt x="43665" y="217518"/>
                  </a:lnTo>
                  <a:lnTo>
                    <a:pt x="40513" y="227316"/>
                  </a:lnTo>
                  <a:lnTo>
                    <a:pt x="36076" y="230689"/>
                  </a:lnTo>
                  <a:lnTo>
                    <a:pt x="32208" y="227891"/>
                  </a:lnTo>
                  <a:lnTo>
                    <a:pt x="29381" y="220429"/>
                  </a:lnTo>
                  <a:lnTo>
                    <a:pt x="27594" y="209863"/>
                  </a:lnTo>
                  <a:lnTo>
                    <a:pt x="26913" y="197537"/>
                  </a:lnTo>
                  <a:lnTo>
                    <a:pt x="27272" y="184308"/>
                  </a:lnTo>
                  <a:lnTo>
                    <a:pt x="28497" y="170636"/>
                  </a:lnTo>
                  <a:lnTo>
                    <a:pt x="30392" y="156756"/>
                  </a:lnTo>
                  <a:lnTo>
                    <a:pt x="32779" y="142780"/>
                  </a:lnTo>
                  <a:lnTo>
                    <a:pt x="35518" y="128761"/>
                  </a:lnTo>
                  <a:lnTo>
                    <a:pt x="38503" y="114726"/>
                  </a:lnTo>
                  <a:lnTo>
                    <a:pt x="41657" y="100689"/>
                  </a:lnTo>
                  <a:lnTo>
                    <a:pt x="44927" y="86819"/>
                  </a:lnTo>
                  <a:lnTo>
                    <a:pt x="48276" y="73425"/>
                  </a:lnTo>
                  <a:lnTo>
                    <a:pt x="51686" y="60641"/>
                  </a:lnTo>
                  <a:lnTo>
                    <a:pt x="55469" y="48599"/>
                  </a:lnTo>
                  <a:lnTo>
                    <a:pt x="60227" y="37504"/>
                  </a:lnTo>
                  <a:lnTo>
                    <a:pt x="66215" y="27383"/>
                  </a:lnTo>
                  <a:lnTo>
                    <a:pt x="73527" y="18433"/>
                  </a:lnTo>
                  <a:lnTo>
                    <a:pt x="82263" y="11093"/>
                  </a:lnTo>
                  <a:lnTo>
                    <a:pt x="92324" y="5460"/>
                  </a:lnTo>
                  <a:lnTo>
                    <a:pt x="103316" y="1660"/>
                  </a:lnTo>
                  <a:lnTo>
                    <a:pt x="114679" y="0"/>
                  </a:lnTo>
                  <a:lnTo>
                    <a:pt x="126056" y="444"/>
                  </a:lnTo>
                  <a:lnTo>
                    <a:pt x="137303" y="2843"/>
                  </a:lnTo>
                  <a:lnTo>
                    <a:pt x="148387" y="7111"/>
                  </a:lnTo>
                  <a:lnTo>
                    <a:pt x="159320" y="13011"/>
                  </a:lnTo>
                  <a:lnTo>
                    <a:pt x="169967" y="20054"/>
                  </a:lnTo>
                  <a:lnTo>
                    <a:pt x="180051" y="27612"/>
                  </a:lnTo>
                  <a:lnTo>
                    <a:pt x="189467" y="35295"/>
                  </a:lnTo>
                  <a:lnTo>
                    <a:pt x="198265" y="43418"/>
                  </a:lnTo>
                  <a:lnTo>
                    <a:pt x="206562" y="52848"/>
                  </a:lnTo>
                  <a:lnTo>
                    <a:pt x="214479" y="63976"/>
                  </a:lnTo>
                  <a:lnTo>
                    <a:pt x="222118" y="76723"/>
                  </a:lnTo>
                  <a:lnTo>
                    <a:pt x="229562" y="90809"/>
                  </a:lnTo>
                  <a:lnTo>
                    <a:pt x="236865" y="105914"/>
                  </a:lnTo>
                  <a:lnTo>
                    <a:pt x="243906" y="121599"/>
                  </a:lnTo>
                  <a:lnTo>
                    <a:pt x="250408" y="137340"/>
                  </a:lnTo>
                  <a:lnTo>
                    <a:pt x="256262" y="152842"/>
                  </a:lnTo>
                  <a:lnTo>
                    <a:pt x="261515" y="167859"/>
                  </a:lnTo>
                  <a:lnTo>
                    <a:pt x="266277" y="182102"/>
                  </a:lnTo>
                  <a:lnTo>
                    <a:pt x="270662" y="195504"/>
                  </a:lnTo>
                  <a:lnTo>
                    <a:pt x="274608" y="208319"/>
                  </a:lnTo>
                  <a:lnTo>
                    <a:pt x="277886" y="221006"/>
                  </a:lnTo>
                  <a:lnTo>
                    <a:pt x="280425" y="233844"/>
                  </a:lnTo>
                  <a:lnTo>
                    <a:pt x="282301" y="246927"/>
                  </a:lnTo>
                  <a:lnTo>
                    <a:pt x="283643" y="260250"/>
                  </a:lnTo>
                  <a:lnTo>
                    <a:pt x="284587" y="273773"/>
                  </a:lnTo>
                  <a:lnTo>
                    <a:pt x="285409" y="287448"/>
                  </a:lnTo>
                  <a:lnTo>
                    <a:pt x="286502" y="301235"/>
                  </a:lnTo>
                  <a:lnTo>
                    <a:pt x="288052" y="315100"/>
                  </a:lnTo>
                  <a:lnTo>
                    <a:pt x="289908" y="329021"/>
                  </a:lnTo>
                  <a:lnTo>
                    <a:pt x="291693" y="342980"/>
                  </a:lnTo>
                  <a:lnTo>
                    <a:pt x="293188" y="356965"/>
                  </a:lnTo>
                  <a:lnTo>
                    <a:pt x="294342" y="370967"/>
                  </a:lnTo>
                  <a:lnTo>
                    <a:pt x="295192" y="384981"/>
                  </a:lnTo>
                  <a:lnTo>
                    <a:pt x="295797" y="399003"/>
                  </a:lnTo>
                  <a:lnTo>
                    <a:pt x="296221" y="413030"/>
                  </a:lnTo>
                  <a:lnTo>
                    <a:pt x="296512" y="427061"/>
                  </a:lnTo>
                  <a:lnTo>
                    <a:pt x="296707" y="441089"/>
                  </a:lnTo>
                  <a:lnTo>
                    <a:pt x="296670" y="454951"/>
                  </a:lnTo>
                  <a:lnTo>
                    <a:pt x="296113" y="468339"/>
                  </a:lnTo>
                  <a:lnTo>
                    <a:pt x="294925" y="481127"/>
                  </a:lnTo>
                  <a:lnTo>
                    <a:pt x="293314" y="493511"/>
                  </a:lnTo>
                  <a:lnTo>
                    <a:pt x="291693" y="505900"/>
                  </a:lnTo>
                  <a:lnTo>
                    <a:pt x="290305" y="518531"/>
                  </a:lnTo>
                  <a:lnTo>
                    <a:pt x="289051" y="531303"/>
                  </a:lnTo>
                  <a:lnTo>
                    <a:pt x="287603" y="543884"/>
                  </a:lnTo>
                  <a:lnTo>
                    <a:pt x="285773" y="556091"/>
                  </a:lnTo>
                  <a:lnTo>
                    <a:pt x="283373" y="567898"/>
                  </a:lnTo>
                  <a:lnTo>
                    <a:pt x="280151" y="579360"/>
                  </a:lnTo>
                  <a:lnTo>
                    <a:pt x="276057" y="590551"/>
                  </a:lnTo>
                  <a:lnTo>
                    <a:pt x="271357" y="601541"/>
                  </a:lnTo>
                  <a:lnTo>
                    <a:pt x="266518" y="612387"/>
                  </a:lnTo>
                  <a:lnTo>
                    <a:pt x="261818" y="623132"/>
                  </a:lnTo>
                  <a:lnTo>
                    <a:pt x="257190" y="633807"/>
                  </a:lnTo>
                  <a:lnTo>
                    <a:pt x="252323" y="644434"/>
                  </a:lnTo>
                  <a:lnTo>
                    <a:pt x="247049" y="655029"/>
                  </a:lnTo>
                  <a:lnTo>
                    <a:pt x="241354" y="665602"/>
                  </a:lnTo>
                  <a:lnTo>
                    <a:pt x="235298" y="676161"/>
                  </a:lnTo>
                  <a:lnTo>
                    <a:pt x="228962" y="686705"/>
                  </a:lnTo>
                  <a:lnTo>
                    <a:pt x="222417" y="697074"/>
                  </a:lnTo>
                  <a:lnTo>
                    <a:pt x="215725" y="706963"/>
                  </a:lnTo>
                  <a:lnTo>
                    <a:pt x="208923" y="716249"/>
                  </a:lnTo>
                  <a:lnTo>
                    <a:pt x="201882" y="725128"/>
                  </a:lnTo>
                  <a:lnTo>
                    <a:pt x="194317" y="734011"/>
                  </a:lnTo>
                  <a:lnTo>
                    <a:pt x="186113" y="743130"/>
                  </a:lnTo>
                  <a:lnTo>
                    <a:pt x="177314" y="752221"/>
                  </a:lnTo>
                  <a:lnTo>
                    <a:pt x="168029" y="760646"/>
                  </a:lnTo>
                  <a:lnTo>
                    <a:pt x="158365" y="768085"/>
                  </a:lnTo>
                  <a:lnTo>
                    <a:pt x="148096" y="774385"/>
                  </a:lnTo>
                  <a:lnTo>
                    <a:pt x="136685" y="779393"/>
                  </a:lnTo>
                  <a:lnTo>
                    <a:pt x="123936" y="783161"/>
                  </a:lnTo>
                  <a:lnTo>
                    <a:pt x="110120" y="785725"/>
                  </a:lnTo>
                  <a:lnTo>
                    <a:pt x="95775" y="787012"/>
                  </a:lnTo>
                  <a:lnTo>
                    <a:pt x="81287" y="787095"/>
                  </a:lnTo>
                  <a:lnTo>
                    <a:pt x="67324" y="785848"/>
                  </a:lnTo>
                  <a:lnTo>
                    <a:pt x="54867" y="782884"/>
                  </a:lnTo>
                  <a:lnTo>
                    <a:pt x="44311" y="778148"/>
                  </a:lnTo>
                  <a:lnTo>
                    <a:pt x="35549" y="771866"/>
                  </a:lnTo>
                  <a:lnTo>
                    <a:pt x="28258" y="764361"/>
                  </a:lnTo>
                  <a:lnTo>
                    <a:pt x="22088" y="755940"/>
                  </a:lnTo>
                  <a:lnTo>
                    <a:pt x="16737" y="746694"/>
                  </a:lnTo>
                  <a:lnTo>
                    <a:pt x="11966" y="736511"/>
                  </a:lnTo>
                  <a:lnTo>
                    <a:pt x="7608" y="725399"/>
                  </a:lnTo>
                  <a:lnTo>
                    <a:pt x="3865" y="713327"/>
                  </a:lnTo>
                  <a:lnTo>
                    <a:pt x="1261" y="700159"/>
                  </a:lnTo>
                  <a:lnTo>
                    <a:pt x="0" y="685941"/>
                  </a:lnTo>
                  <a:lnTo>
                    <a:pt x="139" y="671325"/>
                  </a:lnTo>
                  <a:lnTo>
                    <a:pt x="1753" y="657432"/>
                  </a:lnTo>
                  <a:lnTo>
                    <a:pt x="4730" y="644835"/>
                  </a:lnTo>
                  <a:lnTo>
                    <a:pt x="8830" y="633582"/>
                  </a:lnTo>
                  <a:lnTo>
                    <a:pt x="13791" y="623482"/>
                  </a:lnTo>
                  <a:lnTo>
                    <a:pt x="19387" y="614285"/>
                  </a:lnTo>
                  <a:lnTo>
                    <a:pt x="25599" y="605921"/>
                  </a:lnTo>
                  <a:lnTo>
                    <a:pt x="32600" y="598506"/>
                  </a:lnTo>
                  <a:lnTo>
                    <a:pt x="40426" y="592034"/>
                  </a:lnTo>
                  <a:lnTo>
                    <a:pt x="49140" y="586532"/>
                  </a:lnTo>
                  <a:lnTo>
                    <a:pt x="58899" y="582133"/>
                  </a:lnTo>
                  <a:lnTo>
                    <a:pt x="69690" y="578813"/>
                  </a:lnTo>
                  <a:lnTo>
                    <a:pt x="81362" y="576738"/>
                  </a:lnTo>
                  <a:lnTo>
                    <a:pt x="93720" y="576318"/>
                  </a:lnTo>
                  <a:lnTo>
                    <a:pt x="106588" y="577630"/>
                  </a:lnTo>
                  <a:lnTo>
                    <a:pt x="119822" y="580460"/>
                  </a:lnTo>
                  <a:lnTo>
                    <a:pt x="133311" y="584493"/>
                  </a:lnTo>
                  <a:lnTo>
                    <a:pt x="146968" y="589426"/>
                  </a:lnTo>
                  <a:lnTo>
                    <a:pt x="160409" y="595007"/>
                  </a:lnTo>
                  <a:lnTo>
                    <a:pt x="172982" y="601044"/>
                  </a:lnTo>
                  <a:lnTo>
                    <a:pt x="184400" y="607396"/>
                  </a:lnTo>
                  <a:lnTo>
                    <a:pt x="194711" y="613966"/>
                  </a:lnTo>
                  <a:lnTo>
                    <a:pt x="204106" y="620682"/>
                  </a:lnTo>
                  <a:lnTo>
                    <a:pt x="212807" y="627503"/>
                  </a:lnTo>
                  <a:lnTo>
                    <a:pt x="221331" y="634558"/>
                  </a:lnTo>
                  <a:lnTo>
                    <a:pt x="230442" y="642135"/>
                  </a:lnTo>
                  <a:lnTo>
                    <a:pt x="240503" y="650350"/>
                  </a:lnTo>
                  <a:lnTo>
                    <a:pt x="251366" y="659327"/>
                  </a:lnTo>
                  <a:lnTo>
                    <a:pt x="262577" y="669264"/>
                  </a:lnTo>
                  <a:lnTo>
                    <a:pt x="273820" y="680165"/>
                  </a:lnTo>
                  <a:lnTo>
                    <a:pt x="284961" y="691570"/>
                  </a:lnTo>
                  <a:lnTo>
                    <a:pt x="295967" y="702685"/>
                  </a:lnTo>
                  <a:lnTo>
                    <a:pt x="306852" y="713083"/>
                  </a:lnTo>
                  <a:lnTo>
                    <a:pt x="317806" y="722689"/>
                  </a:lnTo>
                  <a:lnTo>
                    <a:pt x="329159" y="731600"/>
                  </a:lnTo>
                  <a:lnTo>
                    <a:pt x="341062" y="739956"/>
                  </a:lnTo>
                  <a:lnTo>
                    <a:pt x="353499" y="747568"/>
                  </a:lnTo>
                  <a:lnTo>
                    <a:pt x="366381" y="753937"/>
                  </a:lnTo>
                  <a:lnTo>
                    <a:pt x="379599" y="758885"/>
                  </a:lnTo>
                  <a:lnTo>
                    <a:pt x="392898" y="762379"/>
                  </a:lnTo>
                  <a:lnTo>
                    <a:pt x="405900" y="764358"/>
                  </a:lnTo>
                  <a:lnTo>
                    <a:pt x="418407" y="764952"/>
                  </a:lnTo>
                  <a:lnTo>
                    <a:pt x="429963" y="764566"/>
                  </a:lnTo>
                  <a:lnTo>
                    <a:pt x="440895" y="763751"/>
                  </a:lnTo>
                  <a:lnTo>
                    <a:pt x="452164" y="762438"/>
                  </a:lnTo>
                  <a:lnTo>
                    <a:pt x="465580" y="760449"/>
                  </a:lnTo>
                </a:path>
              </a:pathLst>
            </a:custGeom>
            <a:ln w="762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484518" y="96862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762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773290" y="267835"/>
              <a:ext cx="317417" cy="753039"/>
            </a:xfrm>
            <a:custGeom>
              <a:avLst/>
              <a:gdLst/>
              <a:ahLst/>
              <a:cxnLst/>
              <a:rect l="0" t="0" r="0" b="0"/>
              <a:pathLst>
                <a:path w="317417" h="753039">
                  <a:moveTo>
                    <a:pt x="300824" y="132247"/>
                  </a:moveTo>
                  <a:lnTo>
                    <a:pt x="295023" y="138182"/>
                  </a:lnTo>
                  <a:lnTo>
                    <a:pt x="290099" y="144387"/>
                  </a:lnTo>
                  <a:lnTo>
                    <a:pt x="285587" y="151487"/>
                  </a:lnTo>
                  <a:lnTo>
                    <a:pt x="281021" y="159600"/>
                  </a:lnTo>
                  <a:lnTo>
                    <a:pt x="275710" y="168895"/>
                  </a:lnTo>
                  <a:lnTo>
                    <a:pt x="269347" y="179343"/>
                  </a:lnTo>
                  <a:lnTo>
                    <a:pt x="262116" y="190768"/>
                  </a:lnTo>
                  <a:lnTo>
                    <a:pt x="254496" y="202954"/>
                  </a:lnTo>
                  <a:lnTo>
                    <a:pt x="246820" y="215698"/>
                  </a:lnTo>
                  <a:lnTo>
                    <a:pt x="239396" y="228677"/>
                  </a:lnTo>
                  <a:lnTo>
                    <a:pt x="232571" y="241463"/>
                  </a:lnTo>
                  <a:lnTo>
                    <a:pt x="226464" y="253838"/>
                  </a:lnTo>
                  <a:lnTo>
                    <a:pt x="220856" y="265775"/>
                  </a:lnTo>
                  <a:lnTo>
                    <a:pt x="215315" y="277331"/>
                  </a:lnTo>
                  <a:lnTo>
                    <a:pt x="209587" y="288588"/>
                  </a:lnTo>
                  <a:lnTo>
                    <a:pt x="203753" y="299624"/>
                  </a:lnTo>
                  <a:lnTo>
                    <a:pt x="198136" y="310502"/>
                  </a:lnTo>
                  <a:lnTo>
                    <a:pt x="192907" y="321273"/>
                  </a:lnTo>
                  <a:lnTo>
                    <a:pt x="187921" y="332136"/>
                  </a:lnTo>
                  <a:lnTo>
                    <a:pt x="182813" y="343422"/>
                  </a:lnTo>
                  <a:lnTo>
                    <a:pt x="177381" y="355272"/>
                  </a:lnTo>
                  <a:lnTo>
                    <a:pt x="171750" y="367502"/>
                  </a:lnTo>
                  <a:lnTo>
                    <a:pt x="166270" y="379712"/>
                  </a:lnTo>
                  <a:lnTo>
                    <a:pt x="161138" y="391670"/>
                  </a:lnTo>
                  <a:lnTo>
                    <a:pt x="156387" y="403479"/>
                  </a:lnTo>
                  <a:lnTo>
                    <a:pt x="151969" y="415473"/>
                  </a:lnTo>
                  <a:lnTo>
                    <a:pt x="147814" y="427835"/>
                  </a:lnTo>
                  <a:lnTo>
                    <a:pt x="143854" y="440426"/>
                  </a:lnTo>
                  <a:lnTo>
                    <a:pt x="140035" y="452885"/>
                  </a:lnTo>
                  <a:lnTo>
                    <a:pt x="136314" y="465023"/>
                  </a:lnTo>
                  <a:lnTo>
                    <a:pt x="132661" y="477294"/>
                  </a:lnTo>
                  <a:lnTo>
                    <a:pt x="129055" y="490663"/>
                  </a:lnTo>
                  <a:lnTo>
                    <a:pt x="125485" y="505589"/>
                  </a:lnTo>
                  <a:lnTo>
                    <a:pt x="122104" y="522039"/>
                  </a:lnTo>
                  <a:lnTo>
                    <a:pt x="119214" y="539764"/>
                  </a:lnTo>
                  <a:lnTo>
                    <a:pt x="116943" y="558460"/>
                  </a:lnTo>
                  <a:lnTo>
                    <a:pt x="115418" y="577540"/>
                  </a:lnTo>
                  <a:lnTo>
                    <a:pt x="114845" y="596181"/>
                  </a:lnTo>
                  <a:lnTo>
                    <a:pt x="115239" y="613969"/>
                  </a:lnTo>
                  <a:lnTo>
                    <a:pt x="116470" y="630860"/>
                  </a:lnTo>
                  <a:lnTo>
                    <a:pt x="118359" y="646976"/>
                  </a:lnTo>
                  <a:lnTo>
                    <a:pt x="120742" y="662483"/>
                  </a:lnTo>
                  <a:lnTo>
                    <a:pt x="123646" y="677374"/>
                  </a:lnTo>
                  <a:lnTo>
                    <a:pt x="127272" y="691469"/>
                  </a:lnTo>
                  <a:lnTo>
                    <a:pt x="131679" y="704725"/>
                  </a:lnTo>
                  <a:lnTo>
                    <a:pt x="136944" y="716918"/>
                  </a:lnTo>
                  <a:lnTo>
                    <a:pt x="143235" y="727582"/>
                  </a:lnTo>
                  <a:lnTo>
                    <a:pt x="150553" y="736596"/>
                  </a:lnTo>
                  <a:lnTo>
                    <a:pt x="159079" y="743818"/>
                  </a:lnTo>
                  <a:lnTo>
                    <a:pt x="169236" y="748929"/>
                  </a:lnTo>
                  <a:lnTo>
                    <a:pt x="181101" y="751954"/>
                  </a:lnTo>
                  <a:lnTo>
                    <a:pt x="194135" y="753038"/>
                  </a:lnTo>
                  <a:lnTo>
                    <a:pt x="207415" y="752261"/>
                  </a:lnTo>
                  <a:lnTo>
                    <a:pt x="220375" y="749854"/>
                  </a:lnTo>
                  <a:lnTo>
                    <a:pt x="232667" y="746139"/>
                  </a:lnTo>
                  <a:lnTo>
                    <a:pt x="243996" y="741437"/>
                  </a:lnTo>
                  <a:lnTo>
                    <a:pt x="254315" y="736011"/>
                  </a:lnTo>
                  <a:lnTo>
                    <a:pt x="263752" y="729743"/>
                  </a:lnTo>
                  <a:lnTo>
                    <a:pt x="272493" y="722172"/>
                  </a:lnTo>
                  <a:lnTo>
                    <a:pt x="280709" y="713145"/>
                  </a:lnTo>
                  <a:lnTo>
                    <a:pt x="288384" y="702641"/>
                  </a:lnTo>
                  <a:lnTo>
                    <a:pt x="295320" y="690608"/>
                  </a:lnTo>
                  <a:lnTo>
                    <a:pt x="301464" y="677181"/>
                  </a:lnTo>
                  <a:lnTo>
                    <a:pt x="306744" y="662775"/>
                  </a:lnTo>
                  <a:lnTo>
                    <a:pt x="310992" y="647967"/>
                  </a:lnTo>
                  <a:lnTo>
                    <a:pt x="314214" y="633113"/>
                  </a:lnTo>
                  <a:lnTo>
                    <a:pt x="316395" y="618040"/>
                  </a:lnTo>
                  <a:lnTo>
                    <a:pt x="317416" y="602168"/>
                  </a:lnTo>
                  <a:lnTo>
                    <a:pt x="317322" y="585237"/>
                  </a:lnTo>
                  <a:lnTo>
                    <a:pt x="316125" y="567611"/>
                  </a:lnTo>
                  <a:lnTo>
                    <a:pt x="313726" y="550079"/>
                  </a:lnTo>
                  <a:lnTo>
                    <a:pt x="310187" y="533099"/>
                  </a:lnTo>
                  <a:lnTo>
                    <a:pt x="305693" y="516782"/>
                  </a:lnTo>
                  <a:lnTo>
                    <a:pt x="300460" y="501064"/>
                  </a:lnTo>
                  <a:lnTo>
                    <a:pt x="294682" y="485837"/>
                  </a:lnTo>
                  <a:lnTo>
                    <a:pt x="288516" y="471306"/>
                  </a:lnTo>
                  <a:lnTo>
                    <a:pt x="282078" y="457986"/>
                  </a:lnTo>
                  <a:lnTo>
                    <a:pt x="275452" y="446059"/>
                  </a:lnTo>
                  <a:lnTo>
                    <a:pt x="268699" y="435404"/>
                  </a:lnTo>
                  <a:lnTo>
                    <a:pt x="261858" y="425778"/>
                  </a:lnTo>
                  <a:lnTo>
                    <a:pt x="254950" y="416926"/>
                  </a:lnTo>
                  <a:lnTo>
                    <a:pt x="247665" y="408470"/>
                  </a:lnTo>
                  <a:lnTo>
                    <a:pt x="239403" y="399938"/>
                  </a:lnTo>
                  <a:lnTo>
                    <a:pt x="229922" y="391083"/>
                  </a:lnTo>
                  <a:lnTo>
                    <a:pt x="219622" y="382014"/>
                  </a:lnTo>
                  <a:lnTo>
                    <a:pt x="209323" y="373079"/>
                  </a:lnTo>
                  <a:lnTo>
                    <a:pt x="199504" y="364483"/>
                  </a:lnTo>
                  <a:lnTo>
                    <a:pt x="190134" y="356423"/>
                  </a:lnTo>
                  <a:lnTo>
                    <a:pt x="180855" y="349164"/>
                  </a:lnTo>
                  <a:lnTo>
                    <a:pt x="171425" y="342757"/>
                  </a:lnTo>
                  <a:lnTo>
                    <a:pt x="161601" y="336777"/>
                  </a:lnTo>
                  <a:lnTo>
                    <a:pt x="151079" y="330455"/>
                  </a:lnTo>
                  <a:lnTo>
                    <a:pt x="139769" y="323378"/>
                  </a:lnTo>
                  <a:lnTo>
                    <a:pt x="127748" y="315486"/>
                  </a:lnTo>
                  <a:lnTo>
                    <a:pt x="115153" y="306884"/>
                  </a:lnTo>
                  <a:lnTo>
                    <a:pt x="102135" y="297723"/>
                  </a:lnTo>
                  <a:lnTo>
                    <a:pt x="89141" y="288148"/>
                  </a:lnTo>
                  <a:lnTo>
                    <a:pt x="76877" y="278275"/>
                  </a:lnTo>
                  <a:lnTo>
                    <a:pt x="65670" y="268199"/>
                  </a:lnTo>
                  <a:lnTo>
                    <a:pt x="55502" y="258146"/>
                  </a:lnTo>
                  <a:lnTo>
                    <a:pt x="46204" y="248470"/>
                  </a:lnTo>
                  <a:lnTo>
                    <a:pt x="37582" y="239328"/>
                  </a:lnTo>
                  <a:lnTo>
                    <a:pt x="29620" y="230545"/>
                  </a:lnTo>
                  <a:lnTo>
                    <a:pt x="22484" y="221726"/>
                  </a:lnTo>
                  <a:lnTo>
                    <a:pt x="16201" y="212633"/>
                  </a:lnTo>
                  <a:lnTo>
                    <a:pt x="10828" y="202879"/>
                  </a:lnTo>
                  <a:lnTo>
                    <a:pt x="6516" y="191880"/>
                  </a:lnTo>
                  <a:lnTo>
                    <a:pt x="3251" y="179445"/>
                  </a:lnTo>
                  <a:lnTo>
                    <a:pt x="1042" y="166024"/>
                  </a:lnTo>
                  <a:lnTo>
                    <a:pt x="0" y="152484"/>
                  </a:lnTo>
                  <a:lnTo>
                    <a:pt x="81" y="139345"/>
                  </a:lnTo>
                  <a:lnTo>
                    <a:pt x="1270" y="126763"/>
                  </a:lnTo>
                  <a:lnTo>
                    <a:pt x="3663" y="114708"/>
                  </a:lnTo>
                  <a:lnTo>
                    <a:pt x="7199" y="103088"/>
                  </a:lnTo>
                  <a:lnTo>
                    <a:pt x="11690" y="91963"/>
                  </a:lnTo>
                  <a:lnTo>
                    <a:pt x="16921" y="81550"/>
                  </a:lnTo>
                  <a:lnTo>
                    <a:pt x="22702" y="71911"/>
                  </a:lnTo>
                  <a:lnTo>
                    <a:pt x="29041" y="62961"/>
                  </a:lnTo>
                  <a:lnTo>
                    <a:pt x="36127" y="54561"/>
                  </a:lnTo>
                  <a:lnTo>
                    <a:pt x="44005" y="46581"/>
                  </a:lnTo>
                  <a:lnTo>
                    <a:pt x="52584" y="39068"/>
                  </a:lnTo>
                  <a:lnTo>
                    <a:pt x="61721" y="32242"/>
                  </a:lnTo>
                  <a:lnTo>
                    <a:pt x="71276" y="26167"/>
                  </a:lnTo>
                  <a:lnTo>
                    <a:pt x="81134" y="20764"/>
                  </a:lnTo>
                  <a:lnTo>
                    <a:pt x="91203" y="15901"/>
                  </a:lnTo>
                  <a:lnTo>
                    <a:pt x="101425" y="11448"/>
                  </a:lnTo>
                  <a:lnTo>
                    <a:pt x="111916" y="7457"/>
                  </a:lnTo>
                  <a:lnTo>
                    <a:pt x="122952" y="4149"/>
                  </a:lnTo>
                  <a:lnTo>
                    <a:pt x="134634" y="1598"/>
                  </a:lnTo>
                  <a:lnTo>
                    <a:pt x="146751" y="54"/>
                  </a:lnTo>
                  <a:lnTo>
                    <a:pt x="158885" y="0"/>
                  </a:lnTo>
                  <a:lnTo>
                    <a:pt x="170784" y="1565"/>
                  </a:lnTo>
                  <a:lnTo>
                    <a:pt x="182213" y="4735"/>
                  </a:lnTo>
                  <a:lnTo>
                    <a:pt x="192889" y="9530"/>
                  </a:lnTo>
                  <a:lnTo>
                    <a:pt x="202733" y="15788"/>
                  </a:lnTo>
                  <a:lnTo>
                    <a:pt x="211836" y="23072"/>
                  </a:lnTo>
                  <a:lnTo>
                    <a:pt x="220344" y="30791"/>
                  </a:lnTo>
                  <a:lnTo>
                    <a:pt x="228396" y="38565"/>
                  </a:lnTo>
                  <a:lnTo>
                    <a:pt x="235814" y="46125"/>
                  </a:lnTo>
                  <a:lnTo>
                    <a:pt x="242834" y="54064"/>
                  </a:lnTo>
                  <a:lnTo>
                    <a:pt x="250077" y="64192"/>
                  </a:lnTo>
                  <a:lnTo>
                    <a:pt x="258710" y="79605"/>
                  </a:lnTo>
                </a:path>
              </a:pathLst>
            </a:custGeom>
            <a:ln w="762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790176" y="610652"/>
              <a:ext cx="10405" cy="273742"/>
            </a:xfrm>
            <a:custGeom>
              <a:avLst/>
              <a:gdLst/>
              <a:ahLst/>
              <a:cxnLst/>
              <a:rect l="0" t="0" r="0" b="0"/>
              <a:pathLst>
                <a:path w="10405" h="273742">
                  <a:moveTo>
                    <a:pt x="10404" y="0"/>
                  </a:moveTo>
                  <a:lnTo>
                    <a:pt x="7537" y="8869"/>
                  </a:lnTo>
                  <a:lnTo>
                    <a:pt x="5395" y="17856"/>
                  </a:lnTo>
                  <a:lnTo>
                    <a:pt x="3792" y="27851"/>
                  </a:lnTo>
                  <a:lnTo>
                    <a:pt x="2612" y="38832"/>
                  </a:lnTo>
                  <a:lnTo>
                    <a:pt x="1763" y="50643"/>
                  </a:lnTo>
                  <a:lnTo>
                    <a:pt x="1165" y="63106"/>
                  </a:lnTo>
                  <a:lnTo>
                    <a:pt x="751" y="76217"/>
                  </a:lnTo>
                  <a:lnTo>
                    <a:pt x="467" y="90146"/>
                  </a:lnTo>
                  <a:lnTo>
                    <a:pt x="274" y="104921"/>
                  </a:lnTo>
                  <a:lnTo>
                    <a:pt x="143" y="120435"/>
                  </a:lnTo>
                  <a:lnTo>
                    <a:pt x="55" y="136533"/>
                  </a:lnTo>
                  <a:lnTo>
                    <a:pt x="0" y="153059"/>
                  </a:lnTo>
                  <a:lnTo>
                    <a:pt x="133" y="169563"/>
                  </a:lnTo>
                  <a:lnTo>
                    <a:pt x="755" y="185338"/>
                  </a:lnTo>
                  <a:lnTo>
                    <a:pt x="1986" y="200051"/>
                  </a:lnTo>
                  <a:lnTo>
                    <a:pt x="3635" y="213658"/>
                  </a:lnTo>
                  <a:lnTo>
                    <a:pt x="5452" y="227761"/>
                  </a:lnTo>
                  <a:lnTo>
                    <a:pt x="7599" y="245832"/>
                  </a:lnTo>
                  <a:lnTo>
                    <a:pt x="10404" y="273741"/>
                  </a:lnTo>
                </a:path>
              </a:pathLst>
            </a:custGeom>
            <a:ln w="762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674238" y="716340"/>
              <a:ext cx="284270" cy="31184"/>
            </a:xfrm>
            <a:custGeom>
              <a:avLst/>
              <a:gdLst/>
              <a:ahLst/>
              <a:cxnLst/>
              <a:rect l="0" t="0" r="0" b="0"/>
              <a:pathLst>
                <a:path w="284270" h="31184">
                  <a:moveTo>
                    <a:pt x="284269" y="10126"/>
                  </a:moveTo>
                  <a:lnTo>
                    <a:pt x="275334" y="7259"/>
                  </a:lnTo>
                  <a:lnTo>
                    <a:pt x="265707" y="5117"/>
                  </a:lnTo>
                  <a:lnTo>
                    <a:pt x="254420" y="3514"/>
                  </a:lnTo>
                  <a:lnTo>
                    <a:pt x="241752" y="2333"/>
                  </a:lnTo>
                  <a:lnTo>
                    <a:pt x="228273" y="1485"/>
                  </a:lnTo>
                  <a:lnTo>
                    <a:pt x="214396" y="887"/>
                  </a:lnTo>
                  <a:lnTo>
                    <a:pt x="200188" y="473"/>
                  </a:lnTo>
                  <a:lnTo>
                    <a:pt x="185448" y="189"/>
                  </a:lnTo>
                  <a:lnTo>
                    <a:pt x="170093" y="0"/>
                  </a:lnTo>
                  <a:lnTo>
                    <a:pt x="154174" y="42"/>
                  </a:lnTo>
                  <a:lnTo>
                    <a:pt x="137795" y="602"/>
                  </a:lnTo>
                  <a:lnTo>
                    <a:pt x="121073" y="1796"/>
                  </a:lnTo>
                  <a:lnTo>
                    <a:pt x="104267" y="3582"/>
                  </a:lnTo>
                  <a:lnTo>
                    <a:pt x="87756" y="5852"/>
                  </a:lnTo>
                  <a:lnTo>
                    <a:pt x="71740" y="8490"/>
                  </a:lnTo>
                  <a:lnTo>
                    <a:pt x="56634" y="11437"/>
                  </a:lnTo>
                  <a:lnTo>
                    <a:pt x="41575" y="15084"/>
                  </a:lnTo>
                  <a:lnTo>
                    <a:pt x="24123" y="20867"/>
                  </a:lnTo>
                  <a:lnTo>
                    <a:pt x="0" y="31183"/>
                  </a:lnTo>
                </a:path>
              </a:pathLst>
            </a:custGeom>
            <a:ln w="762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527046" y="305326"/>
              <a:ext cx="21058" cy="758053"/>
            </a:xfrm>
            <a:custGeom>
              <a:avLst/>
              <a:gdLst/>
              <a:ahLst/>
              <a:cxnLst/>
              <a:rect l="0" t="0" r="0" b="0"/>
              <a:pathLst>
                <a:path w="21058" h="758053">
                  <a:moveTo>
                    <a:pt x="21057" y="0"/>
                  </a:moveTo>
                  <a:lnTo>
                    <a:pt x="21057" y="11802"/>
                  </a:lnTo>
                  <a:lnTo>
                    <a:pt x="21057" y="23571"/>
                  </a:lnTo>
                  <a:lnTo>
                    <a:pt x="21057" y="36471"/>
                  </a:lnTo>
                  <a:lnTo>
                    <a:pt x="21057" y="50664"/>
                  </a:lnTo>
                  <a:lnTo>
                    <a:pt x="21057" y="66289"/>
                  </a:lnTo>
                  <a:lnTo>
                    <a:pt x="21057" y="83256"/>
                  </a:lnTo>
                  <a:lnTo>
                    <a:pt x="21057" y="101011"/>
                  </a:lnTo>
                  <a:lnTo>
                    <a:pt x="21057" y="118683"/>
                  </a:lnTo>
                  <a:lnTo>
                    <a:pt x="21057" y="135788"/>
                  </a:lnTo>
                  <a:lnTo>
                    <a:pt x="21057" y="152371"/>
                  </a:lnTo>
                  <a:lnTo>
                    <a:pt x="21057" y="168805"/>
                  </a:lnTo>
                  <a:lnTo>
                    <a:pt x="21057" y="185340"/>
                  </a:lnTo>
                  <a:lnTo>
                    <a:pt x="21057" y="201904"/>
                  </a:lnTo>
                  <a:lnTo>
                    <a:pt x="21057" y="218192"/>
                  </a:lnTo>
                  <a:lnTo>
                    <a:pt x="21057" y="234049"/>
                  </a:lnTo>
                  <a:lnTo>
                    <a:pt x="21057" y="249631"/>
                  </a:lnTo>
                  <a:lnTo>
                    <a:pt x="21057" y="265314"/>
                  </a:lnTo>
                  <a:lnTo>
                    <a:pt x="21057" y="281310"/>
                  </a:lnTo>
                  <a:lnTo>
                    <a:pt x="21057" y="297664"/>
                  </a:lnTo>
                  <a:lnTo>
                    <a:pt x="21057" y="314335"/>
                  </a:lnTo>
                  <a:lnTo>
                    <a:pt x="21057" y="331254"/>
                  </a:lnTo>
                  <a:lnTo>
                    <a:pt x="21057" y="348192"/>
                  </a:lnTo>
                  <a:lnTo>
                    <a:pt x="21057" y="364791"/>
                  </a:lnTo>
                  <a:lnTo>
                    <a:pt x="21057" y="380885"/>
                  </a:lnTo>
                  <a:lnTo>
                    <a:pt x="21057" y="396641"/>
                  </a:lnTo>
                  <a:lnTo>
                    <a:pt x="21057" y="412446"/>
                  </a:lnTo>
                  <a:lnTo>
                    <a:pt x="21053" y="428528"/>
                  </a:lnTo>
                  <a:lnTo>
                    <a:pt x="20880" y="444940"/>
                  </a:lnTo>
                  <a:lnTo>
                    <a:pt x="20232" y="461651"/>
                  </a:lnTo>
                  <a:lnTo>
                    <a:pt x="18982" y="478602"/>
                  </a:lnTo>
                  <a:lnTo>
                    <a:pt x="17330" y="495731"/>
                  </a:lnTo>
                  <a:lnTo>
                    <a:pt x="15682" y="512991"/>
                  </a:lnTo>
                  <a:lnTo>
                    <a:pt x="14279" y="530346"/>
                  </a:lnTo>
                  <a:lnTo>
                    <a:pt x="13186" y="547933"/>
                  </a:lnTo>
                  <a:lnTo>
                    <a:pt x="12378" y="566039"/>
                  </a:lnTo>
                  <a:lnTo>
                    <a:pt x="11800" y="584774"/>
                  </a:lnTo>
                  <a:lnTo>
                    <a:pt x="11395" y="603934"/>
                  </a:lnTo>
                  <a:lnTo>
                    <a:pt x="11116" y="623102"/>
                  </a:lnTo>
                  <a:lnTo>
                    <a:pt x="10920" y="642025"/>
                  </a:lnTo>
                  <a:lnTo>
                    <a:pt x="10618" y="660307"/>
                  </a:lnTo>
                  <a:lnTo>
                    <a:pt x="9881" y="677358"/>
                  </a:lnTo>
                  <a:lnTo>
                    <a:pt x="8574" y="692962"/>
                  </a:lnTo>
                  <a:lnTo>
                    <a:pt x="6873" y="706988"/>
                  </a:lnTo>
                  <a:lnTo>
                    <a:pt x="5016" y="720682"/>
                  </a:lnTo>
                  <a:lnTo>
                    <a:pt x="2836" y="736363"/>
                  </a:lnTo>
                  <a:lnTo>
                    <a:pt x="0" y="758052"/>
                  </a:lnTo>
                </a:path>
              </a:pathLst>
            </a:custGeom>
            <a:ln w="762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800787" y="937036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762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074528" y="400082"/>
              <a:ext cx="449455" cy="631711"/>
            </a:xfrm>
            <a:custGeom>
              <a:avLst/>
              <a:gdLst/>
              <a:ahLst/>
              <a:cxnLst/>
              <a:rect l="0" t="0" r="0" b="0"/>
              <a:pathLst>
                <a:path w="449455" h="631711">
                  <a:moveTo>
                    <a:pt x="0" y="0"/>
                  </a:moveTo>
                  <a:lnTo>
                    <a:pt x="11736" y="0"/>
                  </a:lnTo>
                  <a:lnTo>
                    <a:pt x="22864" y="0"/>
                  </a:lnTo>
                  <a:lnTo>
                    <a:pt x="34467" y="5"/>
                  </a:lnTo>
                  <a:lnTo>
                    <a:pt x="46801" y="178"/>
                  </a:lnTo>
                  <a:lnTo>
                    <a:pt x="60109" y="826"/>
                  </a:lnTo>
                  <a:lnTo>
                    <a:pt x="74419" y="2079"/>
                  </a:lnTo>
                  <a:lnTo>
                    <a:pt x="89596" y="3905"/>
                  </a:lnTo>
                  <a:lnTo>
                    <a:pt x="105458" y="6201"/>
                  </a:lnTo>
                  <a:lnTo>
                    <a:pt x="121834" y="8857"/>
                  </a:lnTo>
                  <a:lnTo>
                    <a:pt x="138743" y="11776"/>
                  </a:lnTo>
                  <a:lnTo>
                    <a:pt x="156387" y="14880"/>
                  </a:lnTo>
                  <a:lnTo>
                    <a:pt x="174807" y="18110"/>
                  </a:lnTo>
                  <a:lnTo>
                    <a:pt x="193755" y="21260"/>
                  </a:lnTo>
                  <a:lnTo>
                    <a:pt x="212781" y="23996"/>
                  </a:lnTo>
                  <a:lnTo>
                    <a:pt x="231621" y="26168"/>
                  </a:lnTo>
                  <a:lnTo>
                    <a:pt x="250358" y="27795"/>
                  </a:lnTo>
                  <a:lnTo>
                    <a:pt x="269311" y="28971"/>
                  </a:lnTo>
                  <a:lnTo>
                    <a:pt x="288646" y="29799"/>
                  </a:lnTo>
                  <a:lnTo>
                    <a:pt x="308056" y="30373"/>
                  </a:lnTo>
                  <a:lnTo>
                    <a:pt x="326867" y="30767"/>
                  </a:lnTo>
                  <a:lnTo>
                    <a:pt x="344741" y="31030"/>
                  </a:lnTo>
                  <a:lnTo>
                    <a:pt x="361506" y="31038"/>
                  </a:lnTo>
                  <a:lnTo>
                    <a:pt x="376999" y="30512"/>
                  </a:lnTo>
                  <a:lnTo>
                    <a:pt x="391271" y="29341"/>
                  </a:lnTo>
                  <a:lnTo>
                    <a:pt x="404517" y="27570"/>
                  </a:lnTo>
                  <a:lnTo>
                    <a:pt x="416969" y="25311"/>
                  </a:lnTo>
                  <a:lnTo>
                    <a:pt x="428816" y="22703"/>
                  </a:lnTo>
                  <a:lnTo>
                    <a:pt x="439514" y="20695"/>
                  </a:lnTo>
                  <a:lnTo>
                    <a:pt x="446856" y="21243"/>
                  </a:lnTo>
                  <a:lnTo>
                    <a:pt x="449454" y="24652"/>
                  </a:lnTo>
                  <a:lnTo>
                    <a:pt x="448566" y="29464"/>
                  </a:lnTo>
                  <a:lnTo>
                    <a:pt x="445287" y="35319"/>
                  </a:lnTo>
                  <a:lnTo>
                    <a:pt x="440135" y="42578"/>
                  </a:lnTo>
                  <a:lnTo>
                    <a:pt x="433501" y="51361"/>
                  </a:lnTo>
                  <a:lnTo>
                    <a:pt x="426064" y="61349"/>
                  </a:lnTo>
                  <a:lnTo>
                    <a:pt x="418742" y="71964"/>
                  </a:lnTo>
                  <a:lnTo>
                    <a:pt x="412027" y="82800"/>
                  </a:lnTo>
                  <a:lnTo>
                    <a:pt x="405871" y="93496"/>
                  </a:lnTo>
                  <a:lnTo>
                    <a:pt x="399892" y="103671"/>
                  </a:lnTo>
                  <a:lnTo>
                    <a:pt x="393835" y="113181"/>
                  </a:lnTo>
                  <a:lnTo>
                    <a:pt x="387766" y="122227"/>
                  </a:lnTo>
                  <a:lnTo>
                    <a:pt x="381982" y="131229"/>
                  </a:lnTo>
                  <a:lnTo>
                    <a:pt x="376637" y="140440"/>
                  </a:lnTo>
                  <a:lnTo>
                    <a:pt x="371572" y="149934"/>
                  </a:lnTo>
                  <a:lnTo>
                    <a:pt x="366411" y="159695"/>
                  </a:lnTo>
                  <a:lnTo>
                    <a:pt x="360938" y="169672"/>
                  </a:lnTo>
                  <a:lnTo>
                    <a:pt x="355110" y="179814"/>
                  </a:lnTo>
                  <a:lnTo>
                    <a:pt x="348965" y="190075"/>
                  </a:lnTo>
                  <a:lnTo>
                    <a:pt x="342573" y="200426"/>
                  </a:lnTo>
                  <a:lnTo>
                    <a:pt x="336162" y="211003"/>
                  </a:lnTo>
                  <a:lnTo>
                    <a:pt x="330091" y="222096"/>
                  </a:lnTo>
                  <a:lnTo>
                    <a:pt x="324525" y="233816"/>
                  </a:lnTo>
                  <a:lnTo>
                    <a:pt x="319298" y="245960"/>
                  </a:lnTo>
                  <a:lnTo>
                    <a:pt x="314021" y="258111"/>
                  </a:lnTo>
                  <a:lnTo>
                    <a:pt x="308467" y="270025"/>
                  </a:lnTo>
                  <a:lnTo>
                    <a:pt x="302583" y="281635"/>
                  </a:lnTo>
                  <a:lnTo>
                    <a:pt x="296401" y="292964"/>
                  </a:lnTo>
                  <a:lnTo>
                    <a:pt x="289984" y="304065"/>
                  </a:lnTo>
                  <a:lnTo>
                    <a:pt x="283555" y="314995"/>
                  </a:lnTo>
                  <a:lnTo>
                    <a:pt x="277472" y="325801"/>
                  </a:lnTo>
                  <a:lnTo>
                    <a:pt x="271899" y="336524"/>
                  </a:lnTo>
                  <a:lnTo>
                    <a:pt x="266666" y="347354"/>
                  </a:lnTo>
                  <a:lnTo>
                    <a:pt x="261386" y="358618"/>
                  </a:lnTo>
                  <a:lnTo>
                    <a:pt x="255835" y="370454"/>
                  </a:lnTo>
                  <a:lnTo>
                    <a:pt x="250122" y="382674"/>
                  </a:lnTo>
                  <a:lnTo>
                    <a:pt x="244587" y="394877"/>
                  </a:lnTo>
                  <a:lnTo>
                    <a:pt x="239412" y="406826"/>
                  </a:lnTo>
                  <a:lnTo>
                    <a:pt x="234463" y="418459"/>
                  </a:lnTo>
                  <a:lnTo>
                    <a:pt x="229380" y="429803"/>
                  </a:lnTo>
                  <a:lnTo>
                    <a:pt x="223965" y="440915"/>
                  </a:lnTo>
                  <a:lnTo>
                    <a:pt x="218345" y="451852"/>
                  </a:lnTo>
                  <a:lnTo>
                    <a:pt x="212872" y="462663"/>
                  </a:lnTo>
                  <a:lnTo>
                    <a:pt x="207741" y="473393"/>
                  </a:lnTo>
                  <a:lnTo>
                    <a:pt x="202820" y="484398"/>
                  </a:lnTo>
                  <a:lnTo>
                    <a:pt x="197756" y="496311"/>
                  </a:lnTo>
                  <a:lnTo>
                    <a:pt x="192354" y="509396"/>
                  </a:lnTo>
                  <a:lnTo>
                    <a:pt x="186742" y="523270"/>
                  </a:lnTo>
                  <a:lnTo>
                    <a:pt x="181275" y="537122"/>
                  </a:lnTo>
                  <a:lnTo>
                    <a:pt x="176152" y="550474"/>
                  </a:lnTo>
                  <a:lnTo>
                    <a:pt x="171407" y="563200"/>
                  </a:lnTo>
                  <a:lnTo>
                    <a:pt x="166992" y="575352"/>
                  </a:lnTo>
                  <a:lnTo>
                    <a:pt x="162845" y="587029"/>
                  </a:lnTo>
                  <a:lnTo>
                    <a:pt x="159047" y="597890"/>
                  </a:lnTo>
                  <a:lnTo>
                    <a:pt x="155463" y="608216"/>
                  </a:lnTo>
                  <a:lnTo>
                    <a:pt x="151779" y="618916"/>
                  </a:lnTo>
                  <a:lnTo>
                    <a:pt x="147399" y="631710"/>
                  </a:lnTo>
                </a:path>
              </a:pathLst>
            </a:custGeom>
            <a:ln w="762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678229" y="379025"/>
              <a:ext cx="337887" cy="675455"/>
            </a:xfrm>
            <a:custGeom>
              <a:avLst/>
              <a:gdLst/>
              <a:ahLst/>
              <a:cxnLst/>
              <a:rect l="0" t="0" r="0" b="0"/>
              <a:pathLst>
                <a:path w="337887" h="675455">
                  <a:moveTo>
                    <a:pt x="238579" y="0"/>
                  </a:moveTo>
                  <a:lnTo>
                    <a:pt x="232644" y="5935"/>
                  </a:lnTo>
                  <a:lnTo>
                    <a:pt x="226440" y="12140"/>
                  </a:lnTo>
                  <a:lnTo>
                    <a:pt x="219348" y="19231"/>
                  </a:lnTo>
                  <a:lnTo>
                    <a:pt x="211581" y="26998"/>
                  </a:lnTo>
                  <a:lnTo>
                    <a:pt x="203583" y="34996"/>
                  </a:lnTo>
                  <a:lnTo>
                    <a:pt x="195637" y="42951"/>
                  </a:lnTo>
                  <a:lnTo>
                    <a:pt x="187690" y="51244"/>
                  </a:lnTo>
                  <a:lnTo>
                    <a:pt x="179449" y="60782"/>
                  </a:lnTo>
                  <a:lnTo>
                    <a:pt x="170763" y="71965"/>
                  </a:lnTo>
                  <a:lnTo>
                    <a:pt x="161796" y="84238"/>
                  </a:lnTo>
                  <a:lnTo>
                    <a:pt x="152922" y="96408"/>
                  </a:lnTo>
                  <a:lnTo>
                    <a:pt x="144359" y="107781"/>
                  </a:lnTo>
                  <a:lnTo>
                    <a:pt x="136150" y="118348"/>
                  </a:lnTo>
                  <a:lnTo>
                    <a:pt x="128258" y="128504"/>
                  </a:lnTo>
                  <a:lnTo>
                    <a:pt x="120621" y="138555"/>
                  </a:lnTo>
                  <a:lnTo>
                    <a:pt x="113340" y="148644"/>
                  </a:lnTo>
                  <a:lnTo>
                    <a:pt x="106671" y="158818"/>
                  </a:lnTo>
                  <a:lnTo>
                    <a:pt x="100696" y="169080"/>
                  </a:lnTo>
                  <a:lnTo>
                    <a:pt x="95191" y="179415"/>
                  </a:lnTo>
                  <a:lnTo>
                    <a:pt x="89726" y="189807"/>
                  </a:lnTo>
                  <a:lnTo>
                    <a:pt x="84052" y="200242"/>
                  </a:lnTo>
                  <a:lnTo>
                    <a:pt x="78256" y="210705"/>
                  </a:lnTo>
                  <a:lnTo>
                    <a:pt x="72665" y="221190"/>
                  </a:lnTo>
                  <a:lnTo>
                    <a:pt x="67454" y="231688"/>
                  </a:lnTo>
                  <a:lnTo>
                    <a:pt x="62481" y="242197"/>
                  </a:lnTo>
                  <a:lnTo>
                    <a:pt x="57381" y="252712"/>
                  </a:lnTo>
                  <a:lnTo>
                    <a:pt x="51955" y="263236"/>
                  </a:lnTo>
                  <a:lnTo>
                    <a:pt x="46327" y="273931"/>
                  </a:lnTo>
                  <a:lnTo>
                    <a:pt x="40850" y="285104"/>
                  </a:lnTo>
                  <a:lnTo>
                    <a:pt x="35719" y="296892"/>
                  </a:lnTo>
                  <a:lnTo>
                    <a:pt x="30969" y="309590"/>
                  </a:lnTo>
                  <a:lnTo>
                    <a:pt x="26552" y="323710"/>
                  </a:lnTo>
                  <a:lnTo>
                    <a:pt x="22397" y="339405"/>
                  </a:lnTo>
                  <a:lnTo>
                    <a:pt x="18438" y="356675"/>
                  </a:lnTo>
                  <a:lnTo>
                    <a:pt x="14619" y="375549"/>
                  </a:lnTo>
                  <a:lnTo>
                    <a:pt x="10902" y="395868"/>
                  </a:lnTo>
                  <a:lnTo>
                    <a:pt x="7423" y="417036"/>
                  </a:lnTo>
                  <a:lnTo>
                    <a:pt x="4465" y="438157"/>
                  </a:lnTo>
                  <a:lnTo>
                    <a:pt x="2148" y="458728"/>
                  </a:lnTo>
                  <a:lnTo>
                    <a:pt x="593" y="478624"/>
                  </a:lnTo>
                  <a:lnTo>
                    <a:pt x="0" y="497903"/>
                  </a:lnTo>
                  <a:lnTo>
                    <a:pt x="379" y="516684"/>
                  </a:lnTo>
                  <a:lnTo>
                    <a:pt x="1601" y="534925"/>
                  </a:lnTo>
                  <a:lnTo>
                    <a:pt x="3484" y="552421"/>
                  </a:lnTo>
                  <a:lnTo>
                    <a:pt x="5864" y="569120"/>
                  </a:lnTo>
                  <a:lnTo>
                    <a:pt x="8764" y="584946"/>
                  </a:lnTo>
                  <a:lnTo>
                    <a:pt x="12389" y="599736"/>
                  </a:lnTo>
                  <a:lnTo>
                    <a:pt x="16795" y="613491"/>
                  </a:lnTo>
                  <a:lnTo>
                    <a:pt x="22059" y="626033"/>
                  </a:lnTo>
                  <a:lnTo>
                    <a:pt x="28349" y="636940"/>
                  </a:lnTo>
                  <a:lnTo>
                    <a:pt x="35663" y="646129"/>
                  </a:lnTo>
                  <a:lnTo>
                    <a:pt x="44015" y="653809"/>
                  </a:lnTo>
                  <a:lnTo>
                    <a:pt x="53524" y="660292"/>
                  </a:lnTo>
                  <a:lnTo>
                    <a:pt x="64143" y="665870"/>
                  </a:lnTo>
                  <a:lnTo>
                    <a:pt x="75699" y="670467"/>
                  </a:lnTo>
                  <a:lnTo>
                    <a:pt x="87978" y="673658"/>
                  </a:lnTo>
                  <a:lnTo>
                    <a:pt x="100789" y="675320"/>
                  </a:lnTo>
                  <a:lnTo>
                    <a:pt x="113814" y="675454"/>
                  </a:lnTo>
                  <a:lnTo>
                    <a:pt x="126631" y="674023"/>
                  </a:lnTo>
                  <a:lnTo>
                    <a:pt x="139032" y="671170"/>
                  </a:lnTo>
                  <a:lnTo>
                    <a:pt x="151156" y="667153"/>
                  </a:lnTo>
                  <a:lnTo>
                    <a:pt x="163370" y="662248"/>
                  </a:lnTo>
                  <a:lnTo>
                    <a:pt x="175887" y="656689"/>
                  </a:lnTo>
                  <a:lnTo>
                    <a:pt x="188753" y="650501"/>
                  </a:lnTo>
                  <a:lnTo>
                    <a:pt x="201930" y="643517"/>
                  </a:lnTo>
                  <a:lnTo>
                    <a:pt x="215350" y="635707"/>
                  </a:lnTo>
                  <a:lnTo>
                    <a:pt x="228787" y="627174"/>
                  </a:lnTo>
                  <a:lnTo>
                    <a:pt x="241881" y="618067"/>
                  </a:lnTo>
                  <a:lnTo>
                    <a:pt x="254460" y="608528"/>
                  </a:lnTo>
                  <a:lnTo>
                    <a:pt x="266362" y="598512"/>
                  </a:lnTo>
                  <a:lnTo>
                    <a:pt x="277363" y="587803"/>
                  </a:lnTo>
                  <a:lnTo>
                    <a:pt x="287430" y="576343"/>
                  </a:lnTo>
                  <a:lnTo>
                    <a:pt x="296683" y="564376"/>
                  </a:lnTo>
                  <a:lnTo>
                    <a:pt x="305292" y="552343"/>
                  </a:lnTo>
                  <a:lnTo>
                    <a:pt x="313412" y="540504"/>
                  </a:lnTo>
                  <a:lnTo>
                    <a:pt x="320850" y="528775"/>
                  </a:lnTo>
                  <a:lnTo>
                    <a:pt x="327094" y="516834"/>
                  </a:lnTo>
                  <a:lnTo>
                    <a:pt x="331957" y="504503"/>
                  </a:lnTo>
                  <a:lnTo>
                    <a:pt x="335391" y="491763"/>
                  </a:lnTo>
                  <a:lnTo>
                    <a:pt x="337329" y="478671"/>
                  </a:lnTo>
                  <a:lnTo>
                    <a:pt x="337886" y="465309"/>
                  </a:lnTo>
                  <a:lnTo>
                    <a:pt x="337143" y="451911"/>
                  </a:lnTo>
                  <a:lnTo>
                    <a:pt x="335056" y="438843"/>
                  </a:lnTo>
                  <a:lnTo>
                    <a:pt x="331726" y="426281"/>
                  </a:lnTo>
                  <a:lnTo>
                    <a:pt x="327203" y="414390"/>
                  </a:lnTo>
                  <a:lnTo>
                    <a:pt x="321419" y="403397"/>
                  </a:lnTo>
                  <a:lnTo>
                    <a:pt x="314444" y="393345"/>
                  </a:lnTo>
                  <a:lnTo>
                    <a:pt x="306151" y="384441"/>
                  </a:lnTo>
                  <a:lnTo>
                    <a:pt x="296149" y="377131"/>
                  </a:lnTo>
                  <a:lnTo>
                    <a:pt x="284386" y="371515"/>
                  </a:lnTo>
                  <a:lnTo>
                    <a:pt x="271249" y="367556"/>
                  </a:lnTo>
                  <a:lnTo>
                    <a:pt x="257368" y="365256"/>
                  </a:lnTo>
                  <a:lnTo>
                    <a:pt x="243181" y="364454"/>
                  </a:lnTo>
                  <a:lnTo>
                    <a:pt x="228912" y="365031"/>
                  </a:lnTo>
                  <a:lnTo>
                    <a:pt x="214653" y="367005"/>
                  </a:lnTo>
                  <a:lnTo>
                    <a:pt x="200434" y="370256"/>
                  </a:lnTo>
                  <a:lnTo>
                    <a:pt x="186259" y="374555"/>
                  </a:lnTo>
                  <a:lnTo>
                    <a:pt x="172121" y="379657"/>
                  </a:lnTo>
                  <a:lnTo>
                    <a:pt x="158018" y="385351"/>
                  </a:lnTo>
                  <a:lnTo>
                    <a:pt x="144104" y="391630"/>
                  </a:lnTo>
                  <a:lnTo>
                    <a:pt x="130680" y="398677"/>
                  </a:lnTo>
                  <a:lnTo>
                    <a:pt x="117877" y="406525"/>
                  </a:lnTo>
                  <a:lnTo>
                    <a:pt x="105822" y="414914"/>
                  </a:lnTo>
                  <a:lnTo>
                    <a:pt x="94719" y="423391"/>
                  </a:lnTo>
                  <a:lnTo>
                    <a:pt x="84583" y="431690"/>
                  </a:lnTo>
                  <a:lnTo>
                    <a:pt x="75284" y="439889"/>
                  </a:lnTo>
                  <a:lnTo>
                    <a:pt x="66644" y="448307"/>
                  </a:lnTo>
                  <a:lnTo>
                    <a:pt x="58503" y="457110"/>
                  </a:lnTo>
                  <a:lnTo>
                    <a:pt x="51025" y="466051"/>
                  </a:lnTo>
                  <a:lnTo>
                    <a:pt x="43958" y="475533"/>
                  </a:lnTo>
                  <a:lnTo>
                    <a:pt x="36678" y="487511"/>
                  </a:lnTo>
                  <a:lnTo>
                    <a:pt x="28009" y="505368"/>
                  </a:lnTo>
                </a:path>
              </a:pathLst>
            </a:custGeom>
            <a:ln w="762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242476" y="410611"/>
              <a:ext cx="465051" cy="597926"/>
            </a:xfrm>
            <a:custGeom>
              <a:avLst/>
              <a:gdLst/>
              <a:ahLst/>
              <a:cxnLst/>
              <a:rect l="0" t="0" r="0" b="0"/>
              <a:pathLst>
                <a:path w="465051" h="597926">
                  <a:moveTo>
                    <a:pt x="295513" y="0"/>
                  </a:moveTo>
                  <a:lnTo>
                    <a:pt x="286645" y="5733"/>
                  </a:lnTo>
                  <a:lnTo>
                    <a:pt x="277659" y="10017"/>
                  </a:lnTo>
                  <a:lnTo>
                    <a:pt x="267667" y="13219"/>
                  </a:lnTo>
                  <a:lnTo>
                    <a:pt x="256860" y="15407"/>
                  </a:lnTo>
                  <a:lnTo>
                    <a:pt x="245696" y="16456"/>
                  </a:lnTo>
                  <a:lnTo>
                    <a:pt x="234486" y="16402"/>
                  </a:lnTo>
                  <a:lnTo>
                    <a:pt x="223202" y="15578"/>
                  </a:lnTo>
                  <a:lnTo>
                    <a:pt x="211569" y="14499"/>
                  </a:lnTo>
                  <a:lnTo>
                    <a:pt x="199450" y="13482"/>
                  </a:lnTo>
                  <a:lnTo>
                    <a:pt x="186854" y="12651"/>
                  </a:lnTo>
                  <a:lnTo>
                    <a:pt x="173860" y="12020"/>
                  </a:lnTo>
                  <a:lnTo>
                    <a:pt x="160559" y="11556"/>
                  </a:lnTo>
                  <a:lnTo>
                    <a:pt x="147033" y="11057"/>
                  </a:lnTo>
                  <a:lnTo>
                    <a:pt x="133346" y="10183"/>
                  </a:lnTo>
                  <a:lnTo>
                    <a:pt x="119547" y="8779"/>
                  </a:lnTo>
                  <a:lnTo>
                    <a:pt x="105670" y="7020"/>
                  </a:lnTo>
                  <a:lnTo>
                    <a:pt x="91741" y="5300"/>
                  </a:lnTo>
                  <a:lnTo>
                    <a:pt x="77785" y="3858"/>
                  </a:lnTo>
                  <a:lnTo>
                    <a:pt x="64142" y="3078"/>
                  </a:lnTo>
                  <a:lnTo>
                    <a:pt x="51434" y="3545"/>
                  </a:lnTo>
                  <a:lnTo>
                    <a:pt x="39929" y="5463"/>
                  </a:lnTo>
                  <a:lnTo>
                    <a:pt x="29730" y="8873"/>
                  </a:lnTo>
                  <a:lnTo>
                    <a:pt x="20943" y="13828"/>
                  </a:lnTo>
                  <a:lnTo>
                    <a:pt x="13486" y="20198"/>
                  </a:lnTo>
                  <a:lnTo>
                    <a:pt x="7460" y="27727"/>
                  </a:lnTo>
                  <a:lnTo>
                    <a:pt x="3227" y="36143"/>
                  </a:lnTo>
                  <a:lnTo>
                    <a:pt x="821" y="45212"/>
                  </a:lnTo>
                  <a:lnTo>
                    <a:pt x="0" y="54909"/>
                  </a:lnTo>
                  <a:lnTo>
                    <a:pt x="429" y="65402"/>
                  </a:lnTo>
                  <a:lnTo>
                    <a:pt x="1784" y="76722"/>
                  </a:lnTo>
                  <a:lnTo>
                    <a:pt x="3639" y="88765"/>
                  </a:lnTo>
                  <a:lnTo>
                    <a:pt x="5489" y="101381"/>
                  </a:lnTo>
                  <a:lnTo>
                    <a:pt x="7064" y="114425"/>
                  </a:lnTo>
                  <a:lnTo>
                    <a:pt x="8459" y="127778"/>
                  </a:lnTo>
                  <a:lnTo>
                    <a:pt x="10009" y="141348"/>
                  </a:lnTo>
                  <a:lnTo>
                    <a:pt x="11906" y="155069"/>
                  </a:lnTo>
                  <a:lnTo>
                    <a:pt x="14183" y="168892"/>
                  </a:lnTo>
                  <a:lnTo>
                    <a:pt x="16791" y="182786"/>
                  </a:lnTo>
                  <a:lnTo>
                    <a:pt x="19660" y="196723"/>
                  </a:lnTo>
                  <a:lnTo>
                    <a:pt x="22722" y="210523"/>
                  </a:lnTo>
                  <a:lnTo>
                    <a:pt x="25924" y="223869"/>
                  </a:lnTo>
                  <a:lnTo>
                    <a:pt x="29238" y="236595"/>
                  </a:lnTo>
                  <a:lnTo>
                    <a:pt x="33115" y="247618"/>
                  </a:lnTo>
                  <a:lnTo>
                    <a:pt x="38277" y="254062"/>
                  </a:lnTo>
                  <a:lnTo>
                    <a:pt x="44317" y="254935"/>
                  </a:lnTo>
                  <a:lnTo>
                    <a:pt x="50406" y="252445"/>
                  </a:lnTo>
                  <a:lnTo>
                    <a:pt x="56491" y="248123"/>
                  </a:lnTo>
                  <a:lnTo>
                    <a:pt x="62687" y="242757"/>
                  </a:lnTo>
                  <a:lnTo>
                    <a:pt x="69052" y="236776"/>
                  </a:lnTo>
                  <a:lnTo>
                    <a:pt x="75749" y="230586"/>
                  </a:lnTo>
                  <a:lnTo>
                    <a:pt x="83058" y="224637"/>
                  </a:lnTo>
                  <a:lnTo>
                    <a:pt x="91087" y="219149"/>
                  </a:lnTo>
                  <a:lnTo>
                    <a:pt x="100102" y="214306"/>
                  </a:lnTo>
                  <a:lnTo>
                    <a:pt x="110594" y="210349"/>
                  </a:lnTo>
                  <a:lnTo>
                    <a:pt x="122689" y="207316"/>
                  </a:lnTo>
                  <a:lnTo>
                    <a:pt x="136049" y="205092"/>
                  </a:lnTo>
                  <a:lnTo>
                    <a:pt x="150080" y="203508"/>
                  </a:lnTo>
                  <a:lnTo>
                    <a:pt x="164371" y="202406"/>
                  </a:lnTo>
                  <a:lnTo>
                    <a:pt x="178881" y="201816"/>
                  </a:lnTo>
                  <a:lnTo>
                    <a:pt x="193833" y="201944"/>
                  </a:lnTo>
                  <a:lnTo>
                    <a:pt x="209331" y="202849"/>
                  </a:lnTo>
                  <a:lnTo>
                    <a:pt x="225179" y="204609"/>
                  </a:lnTo>
                  <a:lnTo>
                    <a:pt x="240978" y="207393"/>
                  </a:lnTo>
                  <a:lnTo>
                    <a:pt x="256489" y="211195"/>
                  </a:lnTo>
                  <a:lnTo>
                    <a:pt x="271328" y="215866"/>
                  </a:lnTo>
                  <a:lnTo>
                    <a:pt x="284915" y="221219"/>
                  </a:lnTo>
                  <a:lnTo>
                    <a:pt x="297060" y="227082"/>
                  </a:lnTo>
                  <a:lnTo>
                    <a:pt x="308215" y="233474"/>
                  </a:lnTo>
                  <a:lnTo>
                    <a:pt x="319247" y="240597"/>
                  </a:lnTo>
                  <a:lnTo>
                    <a:pt x="330679" y="248500"/>
                  </a:lnTo>
                  <a:lnTo>
                    <a:pt x="342666" y="257095"/>
                  </a:lnTo>
                  <a:lnTo>
                    <a:pt x="355179" y="266243"/>
                  </a:lnTo>
                  <a:lnTo>
                    <a:pt x="368113" y="275810"/>
                  </a:lnTo>
                  <a:lnTo>
                    <a:pt x="381037" y="285845"/>
                  </a:lnTo>
                  <a:lnTo>
                    <a:pt x="393247" y="296567"/>
                  </a:lnTo>
                  <a:lnTo>
                    <a:pt x="404414" y="308039"/>
                  </a:lnTo>
                  <a:lnTo>
                    <a:pt x="414554" y="320185"/>
                  </a:lnTo>
                  <a:lnTo>
                    <a:pt x="423832" y="332869"/>
                  </a:lnTo>
                  <a:lnTo>
                    <a:pt x="432440" y="345959"/>
                  </a:lnTo>
                  <a:lnTo>
                    <a:pt x="440394" y="359343"/>
                  </a:lnTo>
                  <a:lnTo>
                    <a:pt x="447524" y="372934"/>
                  </a:lnTo>
                  <a:lnTo>
                    <a:pt x="453798" y="386668"/>
                  </a:lnTo>
                  <a:lnTo>
                    <a:pt x="458995" y="400501"/>
                  </a:lnTo>
                  <a:lnTo>
                    <a:pt x="462657" y="414401"/>
                  </a:lnTo>
                  <a:lnTo>
                    <a:pt x="464667" y="428346"/>
                  </a:lnTo>
                  <a:lnTo>
                    <a:pt x="465050" y="442322"/>
                  </a:lnTo>
                  <a:lnTo>
                    <a:pt x="463795" y="456318"/>
                  </a:lnTo>
                  <a:lnTo>
                    <a:pt x="461062" y="470324"/>
                  </a:lnTo>
                  <a:lnTo>
                    <a:pt x="457127" y="484171"/>
                  </a:lnTo>
                  <a:lnTo>
                    <a:pt x="452278" y="497548"/>
                  </a:lnTo>
                  <a:lnTo>
                    <a:pt x="446757" y="510324"/>
                  </a:lnTo>
                  <a:lnTo>
                    <a:pt x="440594" y="522531"/>
                  </a:lnTo>
                  <a:lnTo>
                    <a:pt x="433627" y="534269"/>
                  </a:lnTo>
                  <a:lnTo>
                    <a:pt x="425824" y="545639"/>
                  </a:lnTo>
                  <a:lnTo>
                    <a:pt x="417126" y="556412"/>
                  </a:lnTo>
                  <a:lnTo>
                    <a:pt x="407377" y="566048"/>
                  </a:lnTo>
                  <a:lnTo>
                    <a:pt x="396592" y="574340"/>
                  </a:lnTo>
                  <a:lnTo>
                    <a:pt x="384925" y="581230"/>
                  </a:lnTo>
                  <a:lnTo>
                    <a:pt x="372570" y="586642"/>
                  </a:lnTo>
                  <a:lnTo>
                    <a:pt x="359699" y="590690"/>
                  </a:lnTo>
                  <a:lnTo>
                    <a:pt x="346294" y="593612"/>
                  </a:lnTo>
                  <a:lnTo>
                    <a:pt x="332157" y="595673"/>
                  </a:lnTo>
                  <a:lnTo>
                    <a:pt x="317247" y="597098"/>
                  </a:lnTo>
                  <a:lnTo>
                    <a:pt x="301981" y="597906"/>
                  </a:lnTo>
                  <a:lnTo>
                    <a:pt x="287112" y="597925"/>
                  </a:lnTo>
                  <a:lnTo>
                    <a:pt x="273038" y="597123"/>
                  </a:lnTo>
                  <a:lnTo>
                    <a:pt x="259809" y="595602"/>
                  </a:lnTo>
                  <a:lnTo>
                    <a:pt x="247310" y="593510"/>
                  </a:lnTo>
                  <a:lnTo>
                    <a:pt x="235383" y="590991"/>
                  </a:lnTo>
                  <a:lnTo>
                    <a:pt x="223881" y="588164"/>
                  </a:lnTo>
                  <a:lnTo>
                    <a:pt x="212684" y="585121"/>
                  </a:lnTo>
                  <a:lnTo>
                    <a:pt x="201699" y="581928"/>
                  </a:lnTo>
                  <a:lnTo>
                    <a:pt x="190862" y="578632"/>
                  </a:lnTo>
                  <a:lnTo>
                    <a:pt x="180124" y="575267"/>
                  </a:lnTo>
                  <a:lnTo>
                    <a:pt x="169455" y="571854"/>
                  </a:lnTo>
                  <a:lnTo>
                    <a:pt x="158833" y="568409"/>
                  </a:lnTo>
                  <a:lnTo>
                    <a:pt x="148241" y="564942"/>
                  </a:lnTo>
                  <a:lnTo>
                    <a:pt x="137670" y="561457"/>
                  </a:lnTo>
                  <a:lnTo>
                    <a:pt x="127114" y="557794"/>
                  </a:lnTo>
                  <a:lnTo>
                    <a:pt x="116567" y="553649"/>
                  </a:lnTo>
                  <a:lnTo>
                    <a:pt x="106021" y="548895"/>
                  </a:lnTo>
                  <a:lnTo>
                    <a:pt x="95311" y="543566"/>
                  </a:lnTo>
                  <a:lnTo>
                    <a:pt x="84129" y="537764"/>
                  </a:lnTo>
                  <a:lnTo>
                    <a:pt x="72362" y="531610"/>
                  </a:lnTo>
                  <a:lnTo>
                    <a:pt x="60651" y="525506"/>
                  </a:lnTo>
                  <a:lnTo>
                    <a:pt x="49148" y="519528"/>
                  </a:lnTo>
                  <a:lnTo>
                    <a:pt x="36839" y="513152"/>
                  </a:lnTo>
                  <a:lnTo>
                    <a:pt x="21772" y="505368"/>
                  </a:lnTo>
                </a:path>
              </a:pathLst>
            </a:custGeom>
            <a:ln w="762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Freeform 12"/>
          <p:cNvSpPr/>
          <p:nvPr/>
        </p:nvSpPr>
        <p:spPr>
          <a:xfrm>
            <a:off x="3031626" y="2411026"/>
            <a:ext cx="96088" cy="99201"/>
          </a:xfrm>
          <a:custGeom>
            <a:avLst/>
            <a:gdLst/>
            <a:ahLst/>
            <a:cxnLst/>
            <a:rect l="0" t="0" r="0" b="0"/>
            <a:pathLst>
              <a:path w="96088" h="99201">
                <a:moveTo>
                  <a:pt x="95337" y="0"/>
                </a:moveTo>
                <a:lnTo>
                  <a:pt x="83669" y="2933"/>
                </a:lnTo>
                <a:lnTo>
                  <a:pt x="73180" y="5716"/>
                </a:lnTo>
                <a:lnTo>
                  <a:pt x="62883" y="8620"/>
                </a:lnTo>
                <a:lnTo>
                  <a:pt x="52755" y="11833"/>
                </a:lnTo>
                <a:lnTo>
                  <a:pt x="43059" y="15646"/>
                </a:lnTo>
                <a:lnTo>
                  <a:pt x="33928" y="20168"/>
                </a:lnTo>
                <a:lnTo>
                  <a:pt x="25498" y="25504"/>
                </a:lnTo>
                <a:lnTo>
                  <a:pt x="17985" y="31840"/>
                </a:lnTo>
                <a:lnTo>
                  <a:pt x="11423" y="39183"/>
                </a:lnTo>
                <a:lnTo>
                  <a:pt x="6018" y="47554"/>
                </a:lnTo>
                <a:lnTo>
                  <a:pt x="2209" y="57076"/>
                </a:lnTo>
                <a:lnTo>
                  <a:pt x="107" y="67681"/>
                </a:lnTo>
                <a:lnTo>
                  <a:pt x="0" y="78377"/>
                </a:lnTo>
                <a:lnTo>
                  <a:pt x="2505" y="87419"/>
                </a:lnTo>
                <a:lnTo>
                  <a:pt x="7707" y="93966"/>
                </a:lnTo>
                <a:lnTo>
                  <a:pt x="15099" y="97864"/>
                </a:lnTo>
                <a:lnTo>
                  <a:pt x="23878" y="99200"/>
                </a:lnTo>
                <a:lnTo>
                  <a:pt x="33439" y="98313"/>
                </a:lnTo>
                <a:lnTo>
                  <a:pt x="43260" y="95499"/>
                </a:lnTo>
                <a:lnTo>
                  <a:pt x="52838" y="90895"/>
                </a:lnTo>
                <a:lnTo>
                  <a:pt x="61935" y="84735"/>
                </a:lnTo>
                <a:lnTo>
                  <a:pt x="70363" y="77334"/>
                </a:lnTo>
                <a:lnTo>
                  <a:pt x="77885" y="68998"/>
                </a:lnTo>
                <a:lnTo>
                  <a:pt x="84458" y="59984"/>
                </a:lnTo>
                <a:lnTo>
                  <a:pt x="89873" y="50492"/>
                </a:lnTo>
                <a:lnTo>
                  <a:pt x="93689" y="40668"/>
                </a:lnTo>
                <a:lnTo>
                  <a:pt x="95803" y="30633"/>
                </a:lnTo>
                <a:lnTo>
                  <a:pt x="96087" y="21116"/>
                </a:lnTo>
                <a:lnTo>
                  <a:pt x="94233" y="13396"/>
                </a:lnTo>
                <a:lnTo>
                  <a:pt x="90285" y="8030"/>
                </a:lnTo>
                <a:lnTo>
                  <a:pt x="84721" y="5072"/>
                </a:lnTo>
                <a:lnTo>
                  <a:pt x="78239" y="4443"/>
                </a:lnTo>
                <a:lnTo>
                  <a:pt x="71335" y="5839"/>
                </a:lnTo>
                <a:lnTo>
                  <a:pt x="64433" y="9011"/>
                </a:lnTo>
                <a:lnTo>
                  <a:pt x="57959" y="13864"/>
                </a:lnTo>
                <a:lnTo>
                  <a:pt x="52101" y="20195"/>
                </a:lnTo>
                <a:lnTo>
                  <a:pt x="47169" y="27711"/>
                </a:lnTo>
                <a:lnTo>
                  <a:pt x="43679" y="36126"/>
                </a:lnTo>
                <a:lnTo>
                  <a:pt x="41786" y="45183"/>
                </a:lnTo>
                <a:lnTo>
                  <a:pt x="41649" y="54365"/>
                </a:lnTo>
                <a:lnTo>
                  <a:pt x="43601" y="62916"/>
                </a:lnTo>
                <a:lnTo>
                  <a:pt x="47614" y="70461"/>
                </a:lnTo>
                <a:lnTo>
                  <a:pt x="53223" y="76337"/>
                </a:lnTo>
                <a:lnTo>
                  <a:pt x="59734" y="79471"/>
                </a:lnTo>
                <a:lnTo>
                  <a:pt x="66648" y="79531"/>
                </a:lnTo>
                <a:lnTo>
                  <a:pt x="73218" y="76655"/>
                </a:lnTo>
                <a:lnTo>
                  <a:pt x="78404" y="71077"/>
                </a:lnTo>
                <a:lnTo>
                  <a:pt x="81762" y="63233"/>
                </a:lnTo>
                <a:lnTo>
                  <a:pt x="83047" y="54106"/>
                </a:lnTo>
                <a:lnTo>
                  <a:pt x="81946" y="45079"/>
                </a:lnTo>
                <a:lnTo>
                  <a:pt x="78539" y="36921"/>
                </a:lnTo>
                <a:lnTo>
                  <a:pt x="73186" y="30146"/>
                </a:lnTo>
                <a:lnTo>
                  <a:pt x="66322" y="25271"/>
                </a:lnTo>
                <a:lnTo>
                  <a:pt x="58352" y="22376"/>
                </a:lnTo>
                <a:lnTo>
                  <a:pt x="49921" y="21534"/>
                </a:lnTo>
                <a:lnTo>
                  <a:pt x="41883" y="22996"/>
                </a:lnTo>
                <a:lnTo>
                  <a:pt x="34679" y="26679"/>
                </a:lnTo>
                <a:lnTo>
                  <a:pt x="28693" y="32232"/>
                </a:lnTo>
                <a:lnTo>
                  <a:pt x="24420" y="39237"/>
                </a:lnTo>
                <a:lnTo>
                  <a:pt x="21966" y="47296"/>
                </a:lnTo>
                <a:lnTo>
                  <a:pt x="21435" y="55449"/>
                </a:lnTo>
                <a:lnTo>
                  <a:pt x="23115" y="62236"/>
                </a:lnTo>
                <a:lnTo>
                  <a:pt x="26943" y="66969"/>
                </a:lnTo>
                <a:lnTo>
                  <a:pt x="32425" y="69498"/>
                </a:lnTo>
                <a:lnTo>
                  <a:pt x="38851" y="69840"/>
                </a:lnTo>
                <a:lnTo>
                  <a:pt x="45713" y="68259"/>
                </a:lnTo>
                <a:lnTo>
                  <a:pt x="52442" y="65257"/>
                </a:lnTo>
                <a:lnTo>
                  <a:pt x="58981" y="61061"/>
                </a:lnTo>
                <a:lnTo>
                  <a:pt x="65895" y="54191"/>
                </a:lnTo>
                <a:lnTo>
                  <a:pt x="74280" y="42113"/>
                </a:lnTo>
              </a:path>
            </a:pathLst>
          </a:custGeom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3"/>
          <p:cNvSpPr/>
          <p:nvPr/>
        </p:nvSpPr>
        <p:spPr>
          <a:xfrm>
            <a:off x="2981787" y="3063792"/>
            <a:ext cx="65713" cy="102505"/>
          </a:xfrm>
          <a:custGeom>
            <a:avLst/>
            <a:gdLst/>
            <a:ahLst/>
            <a:cxnLst/>
            <a:rect l="0" t="0" r="0" b="0"/>
            <a:pathLst>
              <a:path w="65713" h="102505">
                <a:moveTo>
                  <a:pt x="50420" y="0"/>
                </a:moveTo>
                <a:lnTo>
                  <a:pt x="41753" y="3068"/>
                </a:lnTo>
                <a:lnTo>
                  <a:pt x="34687" y="7131"/>
                </a:lnTo>
                <a:lnTo>
                  <a:pt x="28581" y="12624"/>
                </a:lnTo>
                <a:lnTo>
                  <a:pt x="23179" y="19383"/>
                </a:lnTo>
                <a:lnTo>
                  <a:pt x="18317" y="27181"/>
                </a:lnTo>
                <a:lnTo>
                  <a:pt x="13868" y="35778"/>
                </a:lnTo>
                <a:lnTo>
                  <a:pt x="10046" y="44963"/>
                </a:lnTo>
                <a:lnTo>
                  <a:pt x="7383" y="54569"/>
                </a:lnTo>
                <a:lnTo>
                  <a:pt x="6083" y="64460"/>
                </a:lnTo>
                <a:lnTo>
                  <a:pt x="6364" y="74217"/>
                </a:lnTo>
                <a:lnTo>
                  <a:pt x="8604" y="83161"/>
                </a:lnTo>
                <a:lnTo>
                  <a:pt x="12815" y="90976"/>
                </a:lnTo>
                <a:lnTo>
                  <a:pt x="18558" y="97206"/>
                </a:lnTo>
                <a:lnTo>
                  <a:pt x="25160" y="101110"/>
                </a:lnTo>
                <a:lnTo>
                  <a:pt x="32145" y="102504"/>
                </a:lnTo>
                <a:lnTo>
                  <a:pt x="39101" y="101507"/>
                </a:lnTo>
                <a:lnTo>
                  <a:pt x="45611" y="98263"/>
                </a:lnTo>
                <a:lnTo>
                  <a:pt x="51498" y="93080"/>
                </a:lnTo>
                <a:lnTo>
                  <a:pt x="56619" y="86197"/>
                </a:lnTo>
                <a:lnTo>
                  <a:pt x="60768" y="77691"/>
                </a:lnTo>
                <a:lnTo>
                  <a:pt x="63918" y="67767"/>
                </a:lnTo>
                <a:lnTo>
                  <a:pt x="65712" y="57190"/>
                </a:lnTo>
                <a:lnTo>
                  <a:pt x="65411" y="47165"/>
                </a:lnTo>
                <a:lnTo>
                  <a:pt x="62798" y="38327"/>
                </a:lnTo>
                <a:lnTo>
                  <a:pt x="58111" y="31091"/>
                </a:lnTo>
                <a:lnTo>
                  <a:pt x="51760" y="25905"/>
                </a:lnTo>
                <a:lnTo>
                  <a:pt x="44162" y="22801"/>
                </a:lnTo>
                <a:lnTo>
                  <a:pt x="35827" y="21818"/>
                </a:lnTo>
                <a:lnTo>
                  <a:pt x="27327" y="23187"/>
                </a:lnTo>
                <a:lnTo>
                  <a:pt x="19003" y="26806"/>
                </a:lnTo>
                <a:lnTo>
                  <a:pt x="11452" y="32317"/>
                </a:lnTo>
                <a:lnTo>
                  <a:pt x="5591" y="39294"/>
                </a:lnTo>
                <a:lnTo>
                  <a:pt x="1769" y="47348"/>
                </a:lnTo>
                <a:lnTo>
                  <a:pt x="0" y="56007"/>
                </a:lnTo>
                <a:lnTo>
                  <a:pt x="242" y="64730"/>
                </a:lnTo>
                <a:lnTo>
                  <a:pt x="2279" y="73203"/>
                </a:lnTo>
                <a:lnTo>
                  <a:pt x="6577" y="80617"/>
                </a:lnTo>
                <a:lnTo>
                  <a:pt x="13013" y="85418"/>
                </a:lnTo>
                <a:lnTo>
                  <a:pt x="19525" y="85873"/>
                </a:lnTo>
                <a:lnTo>
                  <a:pt x="24513" y="81837"/>
                </a:lnTo>
                <a:lnTo>
                  <a:pt x="26971" y="75693"/>
                </a:lnTo>
                <a:lnTo>
                  <a:pt x="26862" y="68348"/>
                </a:lnTo>
                <a:lnTo>
                  <a:pt x="21883" y="58149"/>
                </a:lnTo>
                <a:lnTo>
                  <a:pt x="8306" y="42114"/>
                </a:lnTo>
              </a:path>
            </a:pathLst>
          </a:custGeom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/>
          <p:cNvGrpSpPr/>
          <p:nvPr/>
        </p:nvGrpSpPr>
        <p:grpSpPr>
          <a:xfrm>
            <a:off x="1779316" y="1745481"/>
            <a:ext cx="3337535" cy="1771038"/>
            <a:chOff x="1779316" y="1745481"/>
            <a:chExt cx="3337535" cy="1771038"/>
          </a:xfrm>
        </p:grpSpPr>
        <p:sp>
          <p:nvSpPr>
            <p:cNvPr id="15" name="Freeform 14"/>
            <p:cNvSpPr/>
            <p:nvPr/>
          </p:nvSpPr>
          <p:spPr>
            <a:xfrm>
              <a:off x="2426650" y="1768787"/>
              <a:ext cx="352874" cy="770044"/>
            </a:xfrm>
            <a:custGeom>
              <a:avLst/>
              <a:gdLst/>
              <a:ahLst/>
              <a:cxnLst/>
              <a:rect l="0" t="0" r="0" b="0"/>
              <a:pathLst>
                <a:path w="352874" h="770044">
                  <a:moveTo>
                    <a:pt x="163360" y="0"/>
                  </a:moveTo>
                  <a:lnTo>
                    <a:pt x="160493" y="14669"/>
                  </a:lnTo>
                  <a:lnTo>
                    <a:pt x="158351" y="28580"/>
                  </a:lnTo>
                  <a:lnTo>
                    <a:pt x="156743" y="43074"/>
                  </a:lnTo>
                  <a:lnTo>
                    <a:pt x="155390" y="58102"/>
                  </a:lnTo>
                  <a:lnTo>
                    <a:pt x="153893" y="73279"/>
                  </a:lnTo>
                  <a:lnTo>
                    <a:pt x="152042" y="88341"/>
                  </a:lnTo>
                  <a:lnTo>
                    <a:pt x="149803" y="103033"/>
                  </a:lnTo>
                  <a:lnTo>
                    <a:pt x="147222" y="117044"/>
                  </a:lnTo>
                  <a:lnTo>
                    <a:pt x="144368" y="130274"/>
                  </a:lnTo>
                  <a:lnTo>
                    <a:pt x="141146" y="142631"/>
                  </a:lnTo>
                  <a:lnTo>
                    <a:pt x="137305" y="153945"/>
                  </a:lnTo>
                  <a:lnTo>
                    <a:pt x="132745" y="164181"/>
                  </a:lnTo>
                  <a:lnTo>
                    <a:pt x="127085" y="171955"/>
                  </a:lnTo>
                  <a:lnTo>
                    <a:pt x="120665" y="175033"/>
                  </a:lnTo>
                  <a:lnTo>
                    <a:pt x="115183" y="173358"/>
                  </a:lnTo>
                  <a:lnTo>
                    <a:pt x="111445" y="167926"/>
                  </a:lnTo>
                  <a:lnTo>
                    <a:pt x="109488" y="159784"/>
                  </a:lnTo>
                  <a:lnTo>
                    <a:pt x="109037" y="149917"/>
                  </a:lnTo>
                  <a:lnTo>
                    <a:pt x="109749" y="139225"/>
                  </a:lnTo>
                  <a:lnTo>
                    <a:pt x="111316" y="128255"/>
                  </a:lnTo>
                  <a:lnTo>
                    <a:pt x="113493" y="117260"/>
                  </a:lnTo>
                  <a:lnTo>
                    <a:pt x="116096" y="106334"/>
                  </a:lnTo>
                  <a:lnTo>
                    <a:pt x="118996" y="95503"/>
                  </a:lnTo>
                  <a:lnTo>
                    <a:pt x="122264" y="84920"/>
                  </a:lnTo>
                  <a:lnTo>
                    <a:pt x="126144" y="74879"/>
                  </a:lnTo>
                  <a:lnTo>
                    <a:pt x="130725" y="65490"/>
                  </a:lnTo>
                  <a:lnTo>
                    <a:pt x="136108" y="56710"/>
                  </a:lnTo>
                  <a:lnTo>
                    <a:pt x="142479" y="48425"/>
                  </a:lnTo>
                  <a:lnTo>
                    <a:pt x="149841" y="40521"/>
                  </a:lnTo>
                  <a:lnTo>
                    <a:pt x="158057" y="33059"/>
                  </a:lnTo>
                  <a:lnTo>
                    <a:pt x="166943" y="26267"/>
                  </a:lnTo>
                  <a:lnTo>
                    <a:pt x="176326" y="20224"/>
                  </a:lnTo>
                  <a:lnTo>
                    <a:pt x="186066" y="15183"/>
                  </a:lnTo>
                  <a:lnTo>
                    <a:pt x="196057" y="11626"/>
                  </a:lnTo>
                  <a:lnTo>
                    <a:pt x="206216" y="9687"/>
                  </a:lnTo>
                  <a:lnTo>
                    <a:pt x="216326" y="9352"/>
                  </a:lnTo>
                  <a:lnTo>
                    <a:pt x="226040" y="10639"/>
                  </a:lnTo>
                  <a:lnTo>
                    <a:pt x="235205" y="13398"/>
                  </a:lnTo>
                  <a:lnTo>
                    <a:pt x="243833" y="17520"/>
                  </a:lnTo>
                  <a:lnTo>
                    <a:pt x="252015" y="23027"/>
                  </a:lnTo>
                  <a:lnTo>
                    <a:pt x="259855" y="29807"/>
                  </a:lnTo>
                  <a:lnTo>
                    <a:pt x="267442" y="37799"/>
                  </a:lnTo>
                  <a:lnTo>
                    <a:pt x="274852" y="47066"/>
                  </a:lnTo>
                  <a:lnTo>
                    <a:pt x="282132" y="57527"/>
                  </a:lnTo>
                  <a:lnTo>
                    <a:pt x="289158" y="69145"/>
                  </a:lnTo>
                  <a:lnTo>
                    <a:pt x="295649" y="82000"/>
                  </a:lnTo>
                  <a:lnTo>
                    <a:pt x="301497" y="96019"/>
                  </a:lnTo>
                  <a:lnTo>
                    <a:pt x="306744" y="111009"/>
                  </a:lnTo>
                  <a:lnTo>
                    <a:pt x="311503" y="126749"/>
                  </a:lnTo>
                  <a:lnTo>
                    <a:pt x="315886" y="143045"/>
                  </a:lnTo>
                  <a:lnTo>
                    <a:pt x="319831" y="159903"/>
                  </a:lnTo>
                  <a:lnTo>
                    <a:pt x="323108" y="177512"/>
                  </a:lnTo>
                  <a:lnTo>
                    <a:pt x="325647" y="195915"/>
                  </a:lnTo>
                  <a:lnTo>
                    <a:pt x="327522" y="215020"/>
                  </a:lnTo>
                  <a:lnTo>
                    <a:pt x="328863" y="234683"/>
                  </a:lnTo>
                  <a:lnTo>
                    <a:pt x="329799" y="254766"/>
                  </a:lnTo>
                  <a:lnTo>
                    <a:pt x="330275" y="275151"/>
                  </a:lnTo>
                  <a:lnTo>
                    <a:pt x="330070" y="295749"/>
                  </a:lnTo>
                  <a:lnTo>
                    <a:pt x="329123" y="316485"/>
                  </a:lnTo>
                  <a:lnTo>
                    <a:pt x="327674" y="336986"/>
                  </a:lnTo>
                  <a:lnTo>
                    <a:pt x="326163" y="356605"/>
                  </a:lnTo>
                  <a:lnTo>
                    <a:pt x="324848" y="375060"/>
                  </a:lnTo>
                  <a:lnTo>
                    <a:pt x="323644" y="392402"/>
                  </a:lnTo>
                  <a:lnTo>
                    <a:pt x="322228" y="408824"/>
                  </a:lnTo>
                  <a:lnTo>
                    <a:pt x="320425" y="424536"/>
                  </a:lnTo>
                  <a:lnTo>
                    <a:pt x="318213" y="439564"/>
                  </a:lnTo>
                  <a:lnTo>
                    <a:pt x="315649" y="453751"/>
                  </a:lnTo>
                  <a:lnTo>
                    <a:pt x="312806" y="467083"/>
                  </a:lnTo>
                  <a:lnTo>
                    <a:pt x="309590" y="479835"/>
                  </a:lnTo>
                  <a:lnTo>
                    <a:pt x="305753" y="492472"/>
                  </a:lnTo>
                  <a:lnTo>
                    <a:pt x="301214" y="505269"/>
                  </a:lnTo>
                  <a:lnTo>
                    <a:pt x="296200" y="518152"/>
                  </a:lnTo>
                  <a:lnTo>
                    <a:pt x="291142" y="530809"/>
                  </a:lnTo>
                  <a:lnTo>
                    <a:pt x="286293" y="543065"/>
                  </a:lnTo>
                  <a:lnTo>
                    <a:pt x="281563" y="554906"/>
                  </a:lnTo>
                  <a:lnTo>
                    <a:pt x="276627" y="566390"/>
                  </a:lnTo>
                  <a:lnTo>
                    <a:pt x="271311" y="577596"/>
                  </a:lnTo>
                  <a:lnTo>
                    <a:pt x="265757" y="588596"/>
                  </a:lnTo>
                  <a:lnTo>
                    <a:pt x="260329" y="599448"/>
                  </a:lnTo>
                  <a:lnTo>
                    <a:pt x="255227" y="610198"/>
                  </a:lnTo>
                  <a:lnTo>
                    <a:pt x="250326" y="620876"/>
                  </a:lnTo>
                  <a:lnTo>
                    <a:pt x="245276" y="631505"/>
                  </a:lnTo>
                  <a:lnTo>
                    <a:pt x="239877" y="642097"/>
                  </a:lnTo>
                  <a:lnTo>
                    <a:pt x="234099" y="652498"/>
                  </a:lnTo>
                  <a:lnTo>
                    <a:pt x="227988" y="662408"/>
                  </a:lnTo>
                  <a:lnTo>
                    <a:pt x="221614" y="671704"/>
                  </a:lnTo>
                  <a:lnTo>
                    <a:pt x="215045" y="680421"/>
                  </a:lnTo>
                  <a:lnTo>
                    <a:pt x="208336" y="688662"/>
                  </a:lnTo>
                  <a:lnTo>
                    <a:pt x="201528" y="696540"/>
                  </a:lnTo>
                  <a:lnTo>
                    <a:pt x="194652" y="704154"/>
                  </a:lnTo>
                  <a:lnTo>
                    <a:pt x="187730" y="711581"/>
                  </a:lnTo>
                  <a:lnTo>
                    <a:pt x="180767" y="718878"/>
                  </a:lnTo>
                  <a:lnTo>
                    <a:pt x="173446" y="726084"/>
                  </a:lnTo>
                  <a:lnTo>
                    <a:pt x="165160" y="733229"/>
                  </a:lnTo>
                  <a:lnTo>
                    <a:pt x="155654" y="740329"/>
                  </a:lnTo>
                  <a:lnTo>
                    <a:pt x="144996" y="747232"/>
                  </a:lnTo>
                  <a:lnTo>
                    <a:pt x="133393" y="753640"/>
                  </a:lnTo>
                  <a:lnTo>
                    <a:pt x="121072" y="759422"/>
                  </a:lnTo>
                  <a:lnTo>
                    <a:pt x="108394" y="764287"/>
                  </a:lnTo>
                  <a:lnTo>
                    <a:pt x="95816" y="767724"/>
                  </a:lnTo>
                  <a:lnTo>
                    <a:pt x="83584" y="769588"/>
                  </a:lnTo>
                  <a:lnTo>
                    <a:pt x="71745" y="770043"/>
                  </a:lnTo>
                  <a:lnTo>
                    <a:pt x="60255" y="769368"/>
                  </a:lnTo>
                  <a:lnTo>
                    <a:pt x="49052" y="767834"/>
                  </a:lnTo>
                  <a:lnTo>
                    <a:pt x="38391" y="765349"/>
                  </a:lnTo>
                  <a:lnTo>
                    <a:pt x="28830" y="761479"/>
                  </a:lnTo>
                  <a:lnTo>
                    <a:pt x="20588" y="756090"/>
                  </a:lnTo>
                  <a:lnTo>
                    <a:pt x="13731" y="749013"/>
                  </a:lnTo>
                  <a:lnTo>
                    <a:pt x="8341" y="739903"/>
                  </a:lnTo>
                  <a:lnTo>
                    <a:pt x="4313" y="728778"/>
                  </a:lnTo>
                  <a:lnTo>
                    <a:pt x="1573" y="716257"/>
                  </a:lnTo>
                  <a:lnTo>
                    <a:pt x="167" y="703329"/>
                  </a:lnTo>
                  <a:lnTo>
                    <a:pt x="0" y="690604"/>
                  </a:lnTo>
                  <a:lnTo>
                    <a:pt x="1021" y="678301"/>
                  </a:lnTo>
                  <a:lnTo>
                    <a:pt x="3300" y="666434"/>
                  </a:lnTo>
                  <a:lnTo>
                    <a:pt x="6764" y="654944"/>
                  </a:lnTo>
                  <a:lnTo>
                    <a:pt x="11378" y="644076"/>
                  </a:lnTo>
                  <a:lnTo>
                    <a:pt x="17223" y="634368"/>
                  </a:lnTo>
                  <a:lnTo>
                    <a:pt x="24239" y="626029"/>
                  </a:lnTo>
                  <a:lnTo>
                    <a:pt x="32560" y="619275"/>
                  </a:lnTo>
                  <a:lnTo>
                    <a:pt x="42581" y="614485"/>
                  </a:lnTo>
                  <a:lnTo>
                    <a:pt x="54357" y="611674"/>
                  </a:lnTo>
                  <a:lnTo>
                    <a:pt x="67502" y="610565"/>
                  </a:lnTo>
                  <a:lnTo>
                    <a:pt x="81389" y="610793"/>
                  </a:lnTo>
                  <a:lnTo>
                    <a:pt x="95584" y="612023"/>
                  </a:lnTo>
                  <a:lnTo>
                    <a:pt x="110028" y="614303"/>
                  </a:lnTo>
                  <a:lnTo>
                    <a:pt x="124937" y="618034"/>
                  </a:lnTo>
                  <a:lnTo>
                    <a:pt x="140406" y="623317"/>
                  </a:lnTo>
                  <a:lnTo>
                    <a:pt x="156235" y="629814"/>
                  </a:lnTo>
                  <a:lnTo>
                    <a:pt x="172021" y="636937"/>
                  </a:lnTo>
                  <a:lnTo>
                    <a:pt x="187532" y="644283"/>
                  </a:lnTo>
                  <a:lnTo>
                    <a:pt x="202712" y="651655"/>
                  </a:lnTo>
                  <a:lnTo>
                    <a:pt x="217592" y="658978"/>
                  </a:lnTo>
                  <a:lnTo>
                    <a:pt x="232226" y="666229"/>
                  </a:lnTo>
                  <a:lnTo>
                    <a:pt x="246512" y="673249"/>
                  </a:lnTo>
                  <a:lnTo>
                    <a:pt x="260192" y="679744"/>
                  </a:lnTo>
                  <a:lnTo>
                    <a:pt x="273175" y="685593"/>
                  </a:lnTo>
                  <a:lnTo>
                    <a:pt x="285649" y="690689"/>
                  </a:lnTo>
                  <a:lnTo>
                    <a:pt x="299532" y="695360"/>
                  </a:lnTo>
                  <a:lnTo>
                    <a:pt x="319397" y="700014"/>
                  </a:lnTo>
                  <a:lnTo>
                    <a:pt x="352873" y="705410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410034" y="1745481"/>
              <a:ext cx="306526" cy="703492"/>
            </a:xfrm>
            <a:custGeom>
              <a:avLst/>
              <a:gdLst/>
              <a:ahLst/>
              <a:cxnLst/>
              <a:rect l="0" t="0" r="0" b="0"/>
              <a:pathLst>
                <a:path w="306526" h="703492">
                  <a:moveTo>
                    <a:pt x="306525" y="107534"/>
                  </a:moveTo>
                  <a:lnTo>
                    <a:pt x="297791" y="110535"/>
                  </a:lnTo>
                  <a:lnTo>
                    <a:pt x="290084" y="113957"/>
                  </a:lnTo>
                  <a:lnTo>
                    <a:pt x="282678" y="118158"/>
                  </a:lnTo>
                  <a:lnTo>
                    <a:pt x="275244" y="123231"/>
                  </a:lnTo>
                  <a:lnTo>
                    <a:pt x="267417" y="129361"/>
                  </a:lnTo>
                  <a:lnTo>
                    <a:pt x="259038" y="136554"/>
                  </a:lnTo>
                  <a:lnTo>
                    <a:pt x="250122" y="144986"/>
                  </a:lnTo>
                  <a:lnTo>
                    <a:pt x="240759" y="155078"/>
                  </a:lnTo>
                  <a:lnTo>
                    <a:pt x="231061" y="166896"/>
                  </a:lnTo>
                  <a:lnTo>
                    <a:pt x="221448" y="179898"/>
                  </a:lnTo>
                  <a:lnTo>
                    <a:pt x="212607" y="193156"/>
                  </a:lnTo>
                  <a:lnTo>
                    <a:pt x="204846" y="206105"/>
                  </a:lnTo>
                  <a:lnTo>
                    <a:pt x="197976" y="218560"/>
                  </a:lnTo>
                  <a:lnTo>
                    <a:pt x="191513" y="230530"/>
                  </a:lnTo>
                  <a:lnTo>
                    <a:pt x="185129" y="242098"/>
                  </a:lnTo>
                  <a:lnTo>
                    <a:pt x="178839" y="253358"/>
                  </a:lnTo>
                  <a:lnTo>
                    <a:pt x="172909" y="264393"/>
                  </a:lnTo>
                  <a:lnTo>
                    <a:pt x="167470" y="275268"/>
                  </a:lnTo>
                  <a:lnTo>
                    <a:pt x="162511" y="286033"/>
                  </a:lnTo>
                  <a:lnTo>
                    <a:pt x="157954" y="296721"/>
                  </a:lnTo>
                  <a:lnTo>
                    <a:pt x="153701" y="307362"/>
                  </a:lnTo>
                  <a:lnTo>
                    <a:pt x="149505" y="318135"/>
                  </a:lnTo>
                  <a:lnTo>
                    <a:pt x="144996" y="329361"/>
                  </a:lnTo>
                  <a:lnTo>
                    <a:pt x="139998" y="341170"/>
                  </a:lnTo>
                  <a:lnTo>
                    <a:pt x="134674" y="353373"/>
                  </a:lnTo>
                  <a:lnTo>
                    <a:pt x="129406" y="365564"/>
                  </a:lnTo>
                  <a:lnTo>
                    <a:pt x="124421" y="377505"/>
                  </a:lnTo>
                  <a:lnTo>
                    <a:pt x="119769" y="389133"/>
                  </a:lnTo>
                  <a:lnTo>
                    <a:pt x="115419" y="400474"/>
                  </a:lnTo>
                  <a:lnTo>
                    <a:pt x="111309" y="411588"/>
                  </a:lnTo>
                  <a:lnTo>
                    <a:pt x="107379" y="422696"/>
                  </a:lnTo>
                  <a:lnTo>
                    <a:pt x="103581" y="434154"/>
                  </a:lnTo>
                  <a:lnTo>
                    <a:pt x="99874" y="446136"/>
                  </a:lnTo>
                  <a:lnTo>
                    <a:pt x="96230" y="458967"/>
                  </a:lnTo>
                  <a:lnTo>
                    <a:pt x="92630" y="473176"/>
                  </a:lnTo>
                  <a:lnTo>
                    <a:pt x="89060" y="488926"/>
                  </a:lnTo>
                  <a:lnTo>
                    <a:pt x="85509" y="506064"/>
                  </a:lnTo>
                  <a:lnTo>
                    <a:pt x="81972" y="524317"/>
                  </a:lnTo>
                  <a:lnTo>
                    <a:pt x="78454" y="543405"/>
                  </a:lnTo>
                  <a:lnTo>
                    <a:pt x="75278" y="562932"/>
                  </a:lnTo>
                  <a:lnTo>
                    <a:pt x="73057" y="582413"/>
                  </a:lnTo>
                  <a:lnTo>
                    <a:pt x="72048" y="601578"/>
                  </a:lnTo>
                  <a:lnTo>
                    <a:pt x="72186" y="620038"/>
                  </a:lnTo>
                  <a:lnTo>
                    <a:pt x="73268" y="637216"/>
                  </a:lnTo>
                  <a:lnTo>
                    <a:pt x="75077" y="652909"/>
                  </a:lnTo>
                  <a:lnTo>
                    <a:pt x="77749" y="666922"/>
                  </a:lnTo>
                  <a:lnTo>
                    <a:pt x="81744" y="678899"/>
                  </a:lnTo>
                  <a:lnTo>
                    <a:pt x="87209" y="688832"/>
                  </a:lnTo>
                  <a:lnTo>
                    <a:pt x="93997" y="696521"/>
                  </a:lnTo>
                  <a:lnTo>
                    <a:pt x="101848" y="701421"/>
                  </a:lnTo>
                  <a:lnTo>
                    <a:pt x="110496" y="703491"/>
                  </a:lnTo>
                  <a:lnTo>
                    <a:pt x="119557" y="702951"/>
                  </a:lnTo>
                  <a:lnTo>
                    <a:pt x="128551" y="700014"/>
                  </a:lnTo>
                  <a:lnTo>
                    <a:pt x="137225" y="695047"/>
                  </a:lnTo>
                  <a:lnTo>
                    <a:pt x="145522" y="688647"/>
                  </a:lnTo>
                  <a:lnTo>
                    <a:pt x="153480" y="681531"/>
                  </a:lnTo>
                  <a:lnTo>
                    <a:pt x="161169" y="674151"/>
                  </a:lnTo>
                  <a:lnTo>
                    <a:pt x="168656" y="666403"/>
                  </a:lnTo>
                  <a:lnTo>
                    <a:pt x="175997" y="657757"/>
                  </a:lnTo>
                  <a:lnTo>
                    <a:pt x="183233" y="647969"/>
                  </a:lnTo>
                  <a:lnTo>
                    <a:pt x="190228" y="636936"/>
                  </a:lnTo>
                  <a:lnTo>
                    <a:pt x="196700" y="624539"/>
                  </a:lnTo>
                  <a:lnTo>
                    <a:pt x="202533" y="610865"/>
                  </a:lnTo>
                  <a:lnTo>
                    <a:pt x="207772" y="596290"/>
                  </a:lnTo>
                  <a:lnTo>
                    <a:pt x="212525" y="581369"/>
                  </a:lnTo>
                  <a:lnTo>
                    <a:pt x="216904" y="566444"/>
                  </a:lnTo>
                  <a:lnTo>
                    <a:pt x="220846" y="551493"/>
                  </a:lnTo>
                  <a:lnTo>
                    <a:pt x="224121" y="536235"/>
                  </a:lnTo>
                  <a:lnTo>
                    <a:pt x="226654" y="520535"/>
                  </a:lnTo>
                  <a:lnTo>
                    <a:pt x="228355" y="504719"/>
                  </a:lnTo>
                  <a:lnTo>
                    <a:pt x="229048" y="489473"/>
                  </a:lnTo>
                  <a:lnTo>
                    <a:pt x="228734" y="475142"/>
                  </a:lnTo>
                  <a:lnTo>
                    <a:pt x="227558" y="461739"/>
                  </a:lnTo>
                  <a:lnTo>
                    <a:pt x="225705" y="449123"/>
                  </a:lnTo>
                  <a:lnTo>
                    <a:pt x="223346" y="437118"/>
                  </a:lnTo>
                  <a:lnTo>
                    <a:pt x="220458" y="425564"/>
                  </a:lnTo>
                  <a:lnTo>
                    <a:pt x="216842" y="414330"/>
                  </a:lnTo>
                  <a:lnTo>
                    <a:pt x="212447" y="403326"/>
                  </a:lnTo>
                  <a:lnTo>
                    <a:pt x="207360" y="392645"/>
                  </a:lnTo>
                  <a:lnTo>
                    <a:pt x="201721" y="382546"/>
                  </a:lnTo>
                  <a:lnTo>
                    <a:pt x="195662" y="373119"/>
                  </a:lnTo>
                  <a:lnTo>
                    <a:pt x="189137" y="364145"/>
                  </a:lnTo>
                  <a:lnTo>
                    <a:pt x="181925" y="355198"/>
                  </a:lnTo>
                  <a:lnTo>
                    <a:pt x="173956" y="346028"/>
                  </a:lnTo>
                  <a:lnTo>
                    <a:pt x="165148" y="336563"/>
                  </a:lnTo>
                  <a:lnTo>
                    <a:pt x="155324" y="326822"/>
                  </a:lnTo>
                  <a:lnTo>
                    <a:pt x="144500" y="316864"/>
                  </a:lnTo>
                  <a:lnTo>
                    <a:pt x="133145" y="306904"/>
                  </a:lnTo>
                  <a:lnTo>
                    <a:pt x="122064" y="297297"/>
                  </a:lnTo>
                  <a:lnTo>
                    <a:pt x="111685" y="288205"/>
                  </a:lnTo>
                  <a:lnTo>
                    <a:pt x="101922" y="279456"/>
                  </a:lnTo>
                  <a:lnTo>
                    <a:pt x="92371" y="270662"/>
                  </a:lnTo>
                  <a:lnTo>
                    <a:pt x="82765" y="261594"/>
                  </a:lnTo>
                  <a:lnTo>
                    <a:pt x="73159" y="252197"/>
                  </a:lnTo>
                  <a:lnTo>
                    <a:pt x="63849" y="242502"/>
                  </a:lnTo>
                  <a:lnTo>
                    <a:pt x="54988" y="232565"/>
                  </a:lnTo>
                  <a:lnTo>
                    <a:pt x="46579" y="222280"/>
                  </a:lnTo>
                  <a:lnTo>
                    <a:pt x="38552" y="211391"/>
                  </a:lnTo>
                  <a:lnTo>
                    <a:pt x="30824" y="199810"/>
                  </a:lnTo>
                  <a:lnTo>
                    <a:pt x="23483" y="187762"/>
                  </a:lnTo>
                  <a:lnTo>
                    <a:pt x="16771" y="175675"/>
                  </a:lnTo>
                  <a:lnTo>
                    <a:pt x="10783" y="163804"/>
                  </a:lnTo>
                  <a:lnTo>
                    <a:pt x="5779" y="152224"/>
                  </a:lnTo>
                  <a:lnTo>
                    <a:pt x="2247" y="140914"/>
                  </a:lnTo>
                  <a:lnTo>
                    <a:pt x="324" y="129831"/>
                  </a:lnTo>
                  <a:lnTo>
                    <a:pt x="0" y="119082"/>
                  </a:lnTo>
                  <a:lnTo>
                    <a:pt x="1294" y="108931"/>
                  </a:lnTo>
                  <a:lnTo>
                    <a:pt x="4054" y="99465"/>
                  </a:lnTo>
                  <a:lnTo>
                    <a:pt x="8006" y="90463"/>
                  </a:lnTo>
                  <a:lnTo>
                    <a:pt x="12867" y="81498"/>
                  </a:lnTo>
                  <a:lnTo>
                    <a:pt x="18395" y="72319"/>
                  </a:lnTo>
                  <a:lnTo>
                    <a:pt x="24562" y="63018"/>
                  </a:lnTo>
                  <a:lnTo>
                    <a:pt x="31533" y="53920"/>
                  </a:lnTo>
                  <a:lnTo>
                    <a:pt x="39339" y="45210"/>
                  </a:lnTo>
                  <a:lnTo>
                    <a:pt x="48039" y="37073"/>
                  </a:lnTo>
                  <a:lnTo>
                    <a:pt x="57789" y="29761"/>
                  </a:lnTo>
                  <a:lnTo>
                    <a:pt x="68570" y="23328"/>
                  </a:lnTo>
                  <a:lnTo>
                    <a:pt x="80065" y="17670"/>
                  </a:lnTo>
                  <a:lnTo>
                    <a:pt x="91773" y="12628"/>
                  </a:lnTo>
                  <a:lnTo>
                    <a:pt x="103390" y="8056"/>
                  </a:lnTo>
                  <a:lnTo>
                    <a:pt x="114969" y="4153"/>
                  </a:lnTo>
                  <a:lnTo>
                    <a:pt x="126809" y="1436"/>
                  </a:lnTo>
                  <a:lnTo>
                    <a:pt x="139068" y="90"/>
                  </a:lnTo>
                  <a:lnTo>
                    <a:pt x="151589" y="0"/>
                  </a:lnTo>
                  <a:lnTo>
                    <a:pt x="164002" y="929"/>
                  </a:lnTo>
                  <a:lnTo>
                    <a:pt x="176091" y="2636"/>
                  </a:lnTo>
                  <a:lnTo>
                    <a:pt x="187649" y="5238"/>
                  </a:lnTo>
                  <a:lnTo>
                    <a:pt x="198412" y="9188"/>
                  </a:lnTo>
                  <a:lnTo>
                    <a:pt x="208307" y="14608"/>
                  </a:lnTo>
                  <a:lnTo>
                    <a:pt x="217132" y="20885"/>
                  </a:lnTo>
                  <a:lnTo>
                    <a:pt x="225330" y="27456"/>
                  </a:lnTo>
                  <a:lnTo>
                    <a:pt x="233623" y="34897"/>
                  </a:lnTo>
                  <a:lnTo>
                    <a:pt x="243354" y="44363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600127" y="2726880"/>
              <a:ext cx="31450" cy="610654"/>
            </a:xfrm>
            <a:custGeom>
              <a:avLst/>
              <a:gdLst/>
              <a:ahLst/>
              <a:cxnLst/>
              <a:rect l="0" t="0" r="0" b="0"/>
              <a:pathLst>
                <a:path w="31450" h="610654">
                  <a:moveTo>
                    <a:pt x="10940" y="0"/>
                  </a:moveTo>
                  <a:lnTo>
                    <a:pt x="8140" y="8869"/>
                  </a:lnTo>
                  <a:lnTo>
                    <a:pt x="6638" y="17856"/>
                  </a:lnTo>
                  <a:lnTo>
                    <a:pt x="6332" y="27856"/>
                  </a:lnTo>
                  <a:lnTo>
                    <a:pt x="7011" y="39009"/>
                  </a:lnTo>
                  <a:lnTo>
                    <a:pt x="8479" y="51469"/>
                  </a:lnTo>
                  <a:lnTo>
                    <a:pt x="10529" y="65172"/>
                  </a:lnTo>
                  <a:lnTo>
                    <a:pt x="12348" y="79589"/>
                  </a:lnTo>
                  <a:lnTo>
                    <a:pt x="12577" y="93870"/>
                  </a:lnTo>
                  <a:lnTo>
                    <a:pt x="10625" y="107555"/>
                  </a:lnTo>
                  <a:lnTo>
                    <a:pt x="7207" y="121029"/>
                  </a:lnTo>
                  <a:lnTo>
                    <a:pt x="3910" y="135287"/>
                  </a:lnTo>
                  <a:lnTo>
                    <a:pt x="1661" y="150839"/>
                  </a:lnTo>
                  <a:lnTo>
                    <a:pt x="530" y="167388"/>
                  </a:lnTo>
                  <a:lnTo>
                    <a:pt x="95" y="184123"/>
                  </a:lnTo>
                  <a:lnTo>
                    <a:pt x="0" y="200527"/>
                  </a:lnTo>
                  <a:lnTo>
                    <a:pt x="209" y="216270"/>
                  </a:lnTo>
                  <a:lnTo>
                    <a:pt x="933" y="231063"/>
                  </a:lnTo>
                  <a:lnTo>
                    <a:pt x="2262" y="244876"/>
                  </a:lnTo>
                  <a:lnTo>
                    <a:pt x="4151" y="258490"/>
                  </a:lnTo>
                  <a:lnTo>
                    <a:pt x="6497" y="273316"/>
                  </a:lnTo>
                  <a:lnTo>
                    <a:pt x="9188" y="290034"/>
                  </a:lnTo>
                  <a:lnTo>
                    <a:pt x="12132" y="308166"/>
                  </a:lnTo>
                  <a:lnTo>
                    <a:pt x="15254" y="326496"/>
                  </a:lnTo>
                  <a:lnTo>
                    <a:pt x="18496" y="344269"/>
                  </a:lnTo>
                  <a:lnTo>
                    <a:pt x="21654" y="361250"/>
                  </a:lnTo>
                  <a:lnTo>
                    <a:pt x="24396" y="377479"/>
                  </a:lnTo>
                  <a:lnTo>
                    <a:pt x="26571" y="393092"/>
                  </a:lnTo>
                  <a:lnTo>
                    <a:pt x="28201" y="408236"/>
                  </a:lnTo>
                  <a:lnTo>
                    <a:pt x="29378" y="423039"/>
                  </a:lnTo>
                  <a:lnTo>
                    <a:pt x="30207" y="437615"/>
                  </a:lnTo>
                  <a:lnTo>
                    <a:pt x="30782" y="452527"/>
                  </a:lnTo>
                  <a:lnTo>
                    <a:pt x="31177" y="468750"/>
                  </a:lnTo>
                  <a:lnTo>
                    <a:pt x="31440" y="486696"/>
                  </a:lnTo>
                  <a:lnTo>
                    <a:pt x="31449" y="505801"/>
                  </a:lnTo>
                  <a:lnTo>
                    <a:pt x="30923" y="524857"/>
                  </a:lnTo>
                  <a:lnTo>
                    <a:pt x="29756" y="543134"/>
                  </a:lnTo>
                  <a:lnTo>
                    <a:pt x="28150" y="559848"/>
                  </a:lnTo>
                  <a:lnTo>
                    <a:pt x="26366" y="575557"/>
                  </a:lnTo>
                  <a:lnTo>
                    <a:pt x="24247" y="591630"/>
                  </a:lnTo>
                  <a:lnTo>
                    <a:pt x="21468" y="610653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379647" y="2684766"/>
              <a:ext cx="328631" cy="463255"/>
            </a:xfrm>
            <a:custGeom>
              <a:avLst/>
              <a:gdLst/>
              <a:ahLst/>
              <a:cxnLst/>
              <a:rect l="0" t="0" r="0" b="0"/>
              <a:pathLst>
                <a:path w="328631" h="463255">
                  <a:moveTo>
                    <a:pt x="0" y="0"/>
                  </a:moveTo>
                  <a:lnTo>
                    <a:pt x="11669" y="67"/>
                  </a:lnTo>
                  <a:lnTo>
                    <a:pt x="22157" y="708"/>
                  </a:lnTo>
                  <a:lnTo>
                    <a:pt x="32464" y="2000"/>
                  </a:lnTo>
                  <a:lnTo>
                    <a:pt x="42938" y="3686"/>
                  </a:lnTo>
                  <a:lnTo>
                    <a:pt x="53930" y="5355"/>
                  </a:lnTo>
                  <a:lnTo>
                    <a:pt x="65577" y="6772"/>
                  </a:lnTo>
                  <a:lnTo>
                    <a:pt x="78003" y="8043"/>
                  </a:lnTo>
                  <a:lnTo>
                    <a:pt x="91406" y="9502"/>
                  </a:lnTo>
                  <a:lnTo>
                    <a:pt x="105791" y="11330"/>
                  </a:lnTo>
                  <a:lnTo>
                    <a:pt x="120857" y="13389"/>
                  </a:lnTo>
                  <a:lnTo>
                    <a:pt x="136115" y="15317"/>
                  </a:lnTo>
                  <a:lnTo>
                    <a:pt x="151270" y="16911"/>
                  </a:lnTo>
                  <a:lnTo>
                    <a:pt x="166377" y="18133"/>
                  </a:lnTo>
                  <a:lnTo>
                    <a:pt x="181739" y="19029"/>
                  </a:lnTo>
                  <a:lnTo>
                    <a:pt x="197515" y="19666"/>
                  </a:lnTo>
                  <a:lnTo>
                    <a:pt x="213551" y="20111"/>
                  </a:lnTo>
                  <a:lnTo>
                    <a:pt x="229477" y="20417"/>
                  </a:lnTo>
                  <a:lnTo>
                    <a:pt x="245082" y="20626"/>
                  </a:lnTo>
                  <a:lnTo>
                    <a:pt x="260325" y="20767"/>
                  </a:lnTo>
                  <a:lnTo>
                    <a:pt x="275247" y="20863"/>
                  </a:lnTo>
                  <a:lnTo>
                    <a:pt x="289891" y="20950"/>
                  </a:lnTo>
                  <a:lnTo>
                    <a:pt x="303504" y="21857"/>
                  </a:lnTo>
                  <a:lnTo>
                    <a:pt x="314603" y="25128"/>
                  </a:lnTo>
                  <a:lnTo>
                    <a:pt x="322572" y="31404"/>
                  </a:lnTo>
                  <a:lnTo>
                    <a:pt x="327277" y="40199"/>
                  </a:lnTo>
                  <a:lnTo>
                    <a:pt x="328630" y="50394"/>
                  </a:lnTo>
                  <a:lnTo>
                    <a:pt x="326945" y="61177"/>
                  </a:lnTo>
                  <a:lnTo>
                    <a:pt x="322783" y="72295"/>
                  </a:lnTo>
                  <a:lnTo>
                    <a:pt x="316734" y="83875"/>
                  </a:lnTo>
                  <a:lnTo>
                    <a:pt x="309304" y="95984"/>
                  </a:lnTo>
                  <a:lnTo>
                    <a:pt x="300729" y="108417"/>
                  </a:lnTo>
                  <a:lnTo>
                    <a:pt x="290998" y="120777"/>
                  </a:lnTo>
                  <a:lnTo>
                    <a:pt x="280199" y="132848"/>
                  </a:lnTo>
                  <a:lnTo>
                    <a:pt x="268676" y="144905"/>
                  </a:lnTo>
                  <a:lnTo>
                    <a:pt x="256943" y="157600"/>
                  </a:lnTo>
                  <a:lnTo>
                    <a:pt x="245313" y="171242"/>
                  </a:lnTo>
                  <a:lnTo>
                    <a:pt x="234063" y="185337"/>
                  </a:lnTo>
                  <a:lnTo>
                    <a:pt x="223507" y="198812"/>
                  </a:lnTo>
                  <a:lnTo>
                    <a:pt x="213748" y="211101"/>
                  </a:lnTo>
                  <a:lnTo>
                    <a:pt x="204872" y="222301"/>
                  </a:lnTo>
                  <a:lnTo>
                    <a:pt x="197048" y="232891"/>
                  </a:lnTo>
                  <a:lnTo>
                    <a:pt x="190259" y="243236"/>
                  </a:lnTo>
                  <a:lnTo>
                    <a:pt x="184190" y="253523"/>
                  </a:lnTo>
                  <a:lnTo>
                    <a:pt x="178338" y="263831"/>
                  </a:lnTo>
                  <a:lnTo>
                    <a:pt x="172400" y="274183"/>
                  </a:lnTo>
                  <a:lnTo>
                    <a:pt x="166426" y="284579"/>
                  </a:lnTo>
                  <a:lnTo>
                    <a:pt x="160714" y="295011"/>
                  </a:lnTo>
                  <a:lnTo>
                    <a:pt x="155422" y="305472"/>
                  </a:lnTo>
                  <a:lnTo>
                    <a:pt x="150394" y="315954"/>
                  </a:lnTo>
                  <a:lnTo>
                    <a:pt x="145258" y="326450"/>
                  </a:lnTo>
                  <a:lnTo>
                    <a:pt x="139803" y="336966"/>
                  </a:lnTo>
                  <a:lnTo>
                    <a:pt x="133987" y="347826"/>
                  </a:lnTo>
                  <a:lnTo>
                    <a:pt x="127850" y="359641"/>
                  </a:lnTo>
                  <a:lnTo>
                    <a:pt x="121459" y="372656"/>
                  </a:lnTo>
                  <a:lnTo>
                    <a:pt x="114879" y="386312"/>
                  </a:lnTo>
                  <a:lnTo>
                    <a:pt x="108162" y="399486"/>
                  </a:lnTo>
                  <a:lnTo>
                    <a:pt x="101359" y="411560"/>
                  </a:lnTo>
                  <a:lnTo>
                    <a:pt x="94801" y="422336"/>
                  </a:lnTo>
                  <a:lnTo>
                    <a:pt x="88461" y="432941"/>
                  </a:lnTo>
                  <a:lnTo>
                    <a:pt x="81782" y="445414"/>
                  </a:lnTo>
                  <a:lnTo>
                    <a:pt x="73700" y="463254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939987" y="2653181"/>
              <a:ext cx="241030" cy="481245"/>
            </a:xfrm>
            <a:custGeom>
              <a:avLst/>
              <a:gdLst/>
              <a:ahLst/>
              <a:cxnLst/>
              <a:rect l="0" t="0" r="0" b="0"/>
              <a:pathLst>
                <a:path w="241030" h="481245">
                  <a:moveTo>
                    <a:pt x="218769" y="0"/>
                  </a:moveTo>
                  <a:lnTo>
                    <a:pt x="212835" y="8801"/>
                  </a:lnTo>
                  <a:lnTo>
                    <a:pt x="206630" y="17148"/>
                  </a:lnTo>
                  <a:lnTo>
                    <a:pt x="199539" y="25851"/>
                  </a:lnTo>
                  <a:lnTo>
                    <a:pt x="191772" y="35145"/>
                  </a:lnTo>
                  <a:lnTo>
                    <a:pt x="183774" y="45288"/>
                  </a:lnTo>
                  <a:lnTo>
                    <a:pt x="175832" y="56324"/>
                  </a:lnTo>
                  <a:lnTo>
                    <a:pt x="168058" y="67818"/>
                  </a:lnTo>
                  <a:lnTo>
                    <a:pt x="160465" y="78992"/>
                  </a:lnTo>
                  <a:lnTo>
                    <a:pt x="153023" y="89442"/>
                  </a:lnTo>
                  <a:lnTo>
                    <a:pt x="145535" y="99592"/>
                  </a:lnTo>
                  <a:lnTo>
                    <a:pt x="137662" y="110466"/>
                  </a:lnTo>
                  <a:lnTo>
                    <a:pt x="129239" y="122597"/>
                  </a:lnTo>
                  <a:lnTo>
                    <a:pt x="119952" y="135866"/>
                  </a:lnTo>
                  <a:lnTo>
                    <a:pt x="109275" y="149777"/>
                  </a:lnTo>
                  <a:lnTo>
                    <a:pt x="97067" y="163950"/>
                  </a:lnTo>
                  <a:lnTo>
                    <a:pt x="84141" y="178027"/>
                  </a:lnTo>
                  <a:lnTo>
                    <a:pt x="71997" y="191618"/>
                  </a:lnTo>
                  <a:lnTo>
                    <a:pt x="61432" y="204566"/>
                  </a:lnTo>
                  <a:lnTo>
                    <a:pt x="52547" y="216903"/>
                  </a:lnTo>
                  <a:lnTo>
                    <a:pt x="45115" y="228734"/>
                  </a:lnTo>
                  <a:lnTo>
                    <a:pt x="38818" y="240189"/>
                  </a:lnTo>
                  <a:lnTo>
                    <a:pt x="33197" y="251699"/>
                  </a:lnTo>
                  <a:lnTo>
                    <a:pt x="27706" y="263959"/>
                  </a:lnTo>
                  <a:lnTo>
                    <a:pt x="22044" y="277285"/>
                  </a:lnTo>
                  <a:lnTo>
                    <a:pt x="16439" y="291492"/>
                  </a:lnTo>
                  <a:lnTo>
                    <a:pt x="11514" y="306100"/>
                  </a:lnTo>
                  <a:lnTo>
                    <a:pt x="7576" y="320778"/>
                  </a:lnTo>
                  <a:lnTo>
                    <a:pt x="4611" y="335379"/>
                  </a:lnTo>
                  <a:lnTo>
                    <a:pt x="2465" y="349860"/>
                  </a:lnTo>
                  <a:lnTo>
                    <a:pt x="954" y="364223"/>
                  </a:lnTo>
                  <a:lnTo>
                    <a:pt x="74" y="378326"/>
                  </a:lnTo>
                  <a:lnTo>
                    <a:pt x="0" y="391882"/>
                  </a:lnTo>
                  <a:lnTo>
                    <a:pt x="766" y="404781"/>
                  </a:lnTo>
                  <a:lnTo>
                    <a:pt x="2432" y="417072"/>
                  </a:lnTo>
                  <a:lnTo>
                    <a:pt x="5153" y="428867"/>
                  </a:lnTo>
                  <a:lnTo>
                    <a:pt x="8921" y="440276"/>
                  </a:lnTo>
                  <a:lnTo>
                    <a:pt x="13909" y="451074"/>
                  </a:lnTo>
                  <a:lnTo>
                    <a:pt x="20539" y="460728"/>
                  </a:lnTo>
                  <a:lnTo>
                    <a:pt x="28890" y="469022"/>
                  </a:lnTo>
                  <a:lnTo>
                    <a:pt x="38753" y="475575"/>
                  </a:lnTo>
                  <a:lnTo>
                    <a:pt x="49814" y="479696"/>
                  </a:lnTo>
                  <a:lnTo>
                    <a:pt x="61768" y="481244"/>
                  </a:lnTo>
                  <a:lnTo>
                    <a:pt x="74198" y="480691"/>
                  </a:lnTo>
                  <a:lnTo>
                    <a:pt x="86609" y="478809"/>
                  </a:lnTo>
                  <a:lnTo>
                    <a:pt x="98724" y="476171"/>
                  </a:lnTo>
                  <a:lnTo>
                    <a:pt x="110316" y="472796"/>
                  </a:lnTo>
                  <a:lnTo>
                    <a:pt x="121107" y="468255"/>
                  </a:lnTo>
                  <a:lnTo>
                    <a:pt x="131038" y="462388"/>
                  </a:lnTo>
                  <a:lnTo>
                    <a:pt x="140369" y="455313"/>
                  </a:lnTo>
                  <a:lnTo>
                    <a:pt x="149564" y="447261"/>
                  </a:lnTo>
                  <a:lnTo>
                    <a:pt x="158900" y="438470"/>
                  </a:lnTo>
                  <a:lnTo>
                    <a:pt x="168308" y="429142"/>
                  </a:lnTo>
                  <a:lnTo>
                    <a:pt x="177479" y="419435"/>
                  </a:lnTo>
                  <a:lnTo>
                    <a:pt x="186242" y="409465"/>
                  </a:lnTo>
                  <a:lnTo>
                    <a:pt x="194584" y="399314"/>
                  </a:lnTo>
                  <a:lnTo>
                    <a:pt x="202567" y="389039"/>
                  </a:lnTo>
                  <a:lnTo>
                    <a:pt x="210263" y="378681"/>
                  </a:lnTo>
                  <a:lnTo>
                    <a:pt x="217584" y="368267"/>
                  </a:lnTo>
                  <a:lnTo>
                    <a:pt x="224281" y="357815"/>
                  </a:lnTo>
                  <a:lnTo>
                    <a:pt x="230260" y="347337"/>
                  </a:lnTo>
                  <a:lnTo>
                    <a:pt x="235259" y="336843"/>
                  </a:lnTo>
                  <a:lnTo>
                    <a:pt x="238786" y="326338"/>
                  </a:lnTo>
                  <a:lnTo>
                    <a:pt x="240706" y="315829"/>
                  </a:lnTo>
                  <a:lnTo>
                    <a:pt x="241029" y="305483"/>
                  </a:lnTo>
                  <a:lnTo>
                    <a:pt x="239733" y="295610"/>
                  </a:lnTo>
                  <a:lnTo>
                    <a:pt x="236964" y="286348"/>
                  </a:lnTo>
                  <a:lnTo>
                    <a:pt x="232665" y="277994"/>
                  </a:lnTo>
                  <a:lnTo>
                    <a:pt x="226507" y="271061"/>
                  </a:lnTo>
                  <a:lnTo>
                    <a:pt x="218486" y="265705"/>
                  </a:lnTo>
                  <a:lnTo>
                    <a:pt x="209185" y="262093"/>
                  </a:lnTo>
                  <a:lnTo>
                    <a:pt x="199566" y="260559"/>
                  </a:lnTo>
                  <a:lnTo>
                    <a:pt x="190204" y="261083"/>
                  </a:lnTo>
                  <a:lnTo>
                    <a:pt x="180971" y="263366"/>
                  </a:lnTo>
                  <a:lnTo>
                    <a:pt x="171253" y="267024"/>
                  </a:lnTo>
                  <a:lnTo>
                    <a:pt x="160723" y="271701"/>
                  </a:lnTo>
                  <a:lnTo>
                    <a:pt x="149685" y="277109"/>
                  </a:lnTo>
                  <a:lnTo>
                    <a:pt x="138874" y="283029"/>
                  </a:lnTo>
                  <a:lnTo>
                    <a:pt x="128710" y="289299"/>
                  </a:lnTo>
                  <a:lnTo>
                    <a:pt x="119186" y="295695"/>
                  </a:lnTo>
                  <a:lnTo>
                    <a:pt x="108896" y="302653"/>
                  </a:lnTo>
                  <a:lnTo>
                    <a:pt x="94705" y="311900"/>
                  </a:lnTo>
                  <a:lnTo>
                    <a:pt x="71370" y="326383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467100" y="2590010"/>
              <a:ext cx="318932" cy="506593"/>
            </a:xfrm>
            <a:custGeom>
              <a:avLst/>
              <a:gdLst/>
              <a:ahLst/>
              <a:cxnLst/>
              <a:rect l="0" t="0" r="0" b="0"/>
              <a:pathLst>
                <a:path w="318932" h="506593">
                  <a:moveTo>
                    <a:pt x="270723" y="0"/>
                  </a:moveTo>
                  <a:lnTo>
                    <a:pt x="258989" y="2934"/>
                  </a:lnTo>
                  <a:lnTo>
                    <a:pt x="247860" y="5716"/>
                  </a:lnTo>
                  <a:lnTo>
                    <a:pt x="236261" y="8611"/>
                  </a:lnTo>
                  <a:lnTo>
                    <a:pt x="224100" y="11478"/>
                  </a:lnTo>
                  <a:lnTo>
                    <a:pt x="211440" y="13995"/>
                  </a:lnTo>
                  <a:lnTo>
                    <a:pt x="198384" y="16006"/>
                  </a:lnTo>
                  <a:lnTo>
                    <a:pt x="185032" y="17519"/>
                  </a:lnTo>
                  <a:lnTo>
                    <a:pt x="171467" y="18613"/>
                  </a:lnTo>
                  <a:lnTo>
                    <a:pt x="157751" y="19386"/>
                  </a:lnTo>
                  <a:lnTo>
                    <a:pt x="143932" y="19922"/>
                  </a:lnTo>
                  <a:lnTo>
                    <a:pt x="130042" y="20290"/>
                  </a:lnTo>
                  <a:lnTo>
                    <a:pt x="116103" y="20545"/>
                  </a:lnTo>
                  <a:lnTo>
                    <a:pt x="102133" y="20888"/>
                  </a:lnTo>
                  <a:lnTo>
                    <a:pt x="88139" y="21650"/>
                  </a:lnTo>
                  <a:lnTo>
                    <a:pt x="74140" y="22985"/>
                  </a:lnTo>
                  <a:lnTo>
                    <a:pt x="60468" y="25035"/>
                  </a:lnTo>
                  <a:lnTo>
                    <a:pt x="47740" y="28014"/>
                  </a:lnTo>
                  <a:lnTo>
                    <a:pt x="36227" y="31960"/>
                  </a:lnTo>
                  <a:lnTo>
                    <a:pt x="26192" y="37238"/>
                  </a:lnTo>
                  <a:lnTo>
                    <a:pt x="18047" y="44594"/>
                  </a:lnTo>
                  <a:lnTo>
                    <a:pt x="11831" y="54251"/>
                  </a:lnTo>
                  <a:lnTo>
                    <a:pt x="7282" y="65973"/>
                  </a:lnTo>
                  <a:lnTo>
                    <a:pt x="4047" y="79355"/>
                  </a:lnTo>
                  <a:lnTo>
                    <a:pt x="1795" y="93980"/>
                  </a:lnTo>
                  <a:lnTo>
                    <a:pt x="413" y="109339"/>
                  </a:lnTo>
                  <a:lnTo>
                    <a:pt x="0" y="124861"/>
                  </a:lnTo>
                  <a:lnTo>
                    <a:pt x="530" y="140220"/>
                  </a:lnTo>
                  <a:lnTo>
                    <a:pt x="1698" y="155310"/>
                  </a:lnTo>
                  <a:lnTo>
                    <a:pt x="3019" y="170136"/>
                  </a:lnTo>
                  <a:lnTo>
                    <a:pt x="4203" y="184742"/>
                  </a:lnTo>
                  <a:lnTo>
                    <a:pt x="5149" y="199180"/>
                  </a:lnTo>
                  <a:lnTo>
                    <a:pt x="5859" y="213495"/>
                  </a:lnTo>
                  <a:lnTo>
                    <a:pt x="6380" y="227696"/>
                  </a:lnTo>
                  <a:lnTo>
                    <a:pt x="7107" y="240823"/>
                  </a:lnTo>
                  <a:lnTo>
                    <a:pt x="9374" y="250914"/>
                  </a:lnTo>
                  <a:lnTo>
                    <a:pt x="14116" y="255902"/>
                  </a:lnTo>
                  <a:lnTo>
                    <a:pt x="20012" y="255223"/>
                  </a:lnTo>
                  <a:lnTo>
                    <a:pt x="25784" y="251301"/>
                  </a:lnTo>
                  <a:lnTo>
                    <a:pt x="31821" y="246171"/>
                  </a:lnTo>
                  <a:lnTo>
                    <a:pt x="38580" y="240865"/>
                  </a:lnTo>
                  <a:lnTo>
                    <a:pt x="46186" y="235628"/>
                  </a:lnTo>
                  <a:lnTo>
                    <a:pt x="54556" y="230253"/>
                  </a:lnTo>
                  <a:lnTo>
                    <a:pt x="63548" y="224599"/>
                  </a:lnTo>
                  <a:lnTo>
                    <a:pt x="73169" y="218965"/>
                  </a:lnTo>
                  <a:lnTo>
                    <a:pt x="83601" y="214005"/>
                  </a:lnTo>
                  <a:lnTo>
                    <a:pt x="94868" y="210039"/>
                  </a:lnTo>
                  <a:lnTo>
                    <a:pt x="106704" y="207222"/>
                  </a:lnTo>
                  <a:lnTo>
                    <a:pt x="118647" y="205705"/>
                  </a:lnTo>
                  <a:lnTo>
                    <a:pt x="130421" y="205429"/>
                  </a:lnTo>
                  <a:lnTo>
                    <a:pt x="141937" y="206193"/>
                  </a:lnTo>
                  <a:lnTo>
                    <a:pt x="153202" y="207760"/>
                  </a:lnTo>
                  <a:lnTo>
                    <a:pt x="164262" y="209925"/>
                  </a:lnTo>
                  <a:lnTo>
                    <a:pt x="175164" y="212680"/>
                  </a:lnTo>
                  <a:lnTo>
                    <a:pt x="185951" y="216207"/>
                  </a:lnTo>
                  <a:lnTo>
                    <a:pt x="196656" y="220542"/>
                  </a:lnTo>
                  <a:lnTo>
                    <a:pt x="207305" y="225589"/>
                  </a:lnTo>
                  <a:lnTo>
                    <a:pt x="217915" y="231201"/>
                  </a:lnTo>
                  <a:lnTo>
                    <a:pt x="228494" y="237241"/>
                  </a:lnTo>
                  <a:lnTo>
                    <a:pt x="238886" y="243755"/>
                  </a:lnTo>
                  <a:lnTo>
                    <a:pt x="248791" y="250959"/>
                  </a:lnTo>
                  <a:lnTo>
                    <a:pt x="258083" y="258917"/>
                  </a:lnTo>
                  <a:lnTo>
                    <a:pt x="266797" y="267549"/>
                  </a:lnTo>
                  <a:lnTo>
                    <a:pt x="275036" y="276722"/>
                  </a:lnTo>
                  <a:lnTo>
                    <a:pt x="282909" y="286306"/>
                  </a:lnTo>
                  <a:lnTo>
                    <a:pt x="290350" y="296351"/>
                  </a:lnTo>
                  <a:lnTo>
                    <a:pt x="297127" y="307080"/>
                  </a:lnTo>
                  <a:lnTo>
                    <a:pt x="303166" y="318562"/>
                  </a:lnTo>
                  <a:lnTo>
                    <a:pt x="308374" y="330884"/>
                  </a:lnTo>
                  <a:lnTo>
                    <a:pt x="312574" y="344219"/>
                  </a:lnTo>
                  <a:lnTo>
                    <a:pt x="315764" y="358559"/>
                  </a:lnTo>
                  <a:lnTo>
                    <a:pt x="317923" y="373597"/>
                  </a:lnTo>
                  <a:lnTo>
                    <a:pt x="318931" y="388836"/>
                  </a:lnTo>
                  <a:lnTo>
                    <a:pt x="318827" y="403965"/>
                  </a:lnTo>
                  <a:lnTo>
                    <a:pt x="317623" y="418545"/>
                  </a:lnTo>
                  <a:lnTo>
                    <a:pt x="315220" y="431956"/>
                  </a:lnTo>
                  <a:lnTo>
                    <a:pt x="311678" y="443973"/>
                  </a:lnTo>
                  <a:lnTo>
                    <a:pt x="307182" y="454703"/>
                  </a:lnTo>
                  <a:lnTo>
                    <a:pt x="301947" y="464386"/>
                  </a:lnTo>
                  <a:lnTo>
                    <a:pt x="296165" y="473271"/>
                  </a:lnTo>
                  <a:lnTo>
                    <a:pt x="289825" y="481411"/>
                  </a:lnTo>
                  <a:lnTo>
                    <a:pt x="282738" y="488667"/>
                  </a:lnTo>
                  <a:lnTo>
                    <a:pt x="274850" y="495025"/>
                  </a:lnTo>
                  <a:lnTo>
                    <a:pt x="265925" y="500279"/>
                  </a:lnTo>
                  <a:lnTo>
                    <a:pt x="255491" y="503979"/>
                  </a:lnTo>
                  <a:lnTo>
                    <a:pt x="243438" y="506020"/>
                  </a:lnTo>
                  <a:lnTo>
                    <a:pt x="230276" y="506592"/>
                  </a:lnTo>
                  <a:lnTo>
                    <a:pt x="216910" y="505996"/>
                  </a:lnTo>
                  <a:lnTo>
                    <a:pt x="203882" y="504515"/>
                  </a:lnTo>
                  <a:lnTo>
                    <a:pt x="191205" y="502065"/>
                  </a:lnTo>
                  <a:lnTo>
                    <a:pt x="178555" y="498219"/>
                  </a:lnTo>
                  <a:lnTo>
                    <a:pt x="165712" y="492864"/>
                  </a:lnTo>
                  <a:lnTo>
                    <a:pt x="152611" y="486489"/>
                  </a:lnTo>
                  <a:lnTo>
                    <a:pt x="139269" y="479979"/>
                  </a:lnTo>
                  <a:lnTo>
                    <a:pt x="125736" y="473858"/>
                  </a:lnTo>
                  <a:lnTo>
                    <a:pt x="112221" y="468124"/>
                  </a:lnTo>
                  <a:lnTo>
                    <a:pt x="99074" y="462439"/>
                  </a:lnTo>
                  <a:lnTo>
                    <a:pt x="86464" y="456589"/>
                  </a:lnTo>
                  <a:lnTo>
                    <a:pt x="74640" y="450807"/>
                  </a:lnTo>
                  <a:lnTo>
                    <a:pt x="62755" y="445138"/>
                  </a:lnTo>
                  <a:lnTo>
                    <a:pt x="48646" y="439080"/>
                  </a:lnTo>
                  <a:lnTo>
                    <a:pt x="28568" y="431668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021471" y="2916393"/>
              <a:ext cx="21058" cy="305328"/>
            </a:xfrm>
            <a:custGeom>
              <a:avLst/>
              <a:gdLst/>
              <a:ahLst/>
              <a:cxnLst/>
              <a:rect l="0" t="0" r="0" b="0"/>
              <a:pathLst>
                <a:path w="21058" h="305328">
                  <a:moveTo>
                    <a:pt x="21057" y="0"/>
                  </a:moveTo>
                  <a:lnTo>
                    <a:pt x="20990" y="11736"/>
                  </a:lnTo>
                  <a:lnTo>
                    <a:pt x="20350" y="22865"/>
                  </a:lnTo>
                  <a:lnTo>
                    <a:pt x="19062" y="34459"/>
                  </a:lnTo>
                  <a:lnTo>
                    <a:pt x="17548" y="46447"/>
                  </a:lnTo>
                  <a:lnTo>
                    <a:pt x="16529" y="58458"/>
                  </a:lnTo>
                  <a:lnTo>
                    <a:pt x="16360" y="70266"/>
                  </a:lnTo>
                  <a:lnTo>
                    <a:pt x="16741" y="81965"/>
                  </a:lnTo>
                  <a:lnTo>
                    <a:pt x="16930" y="93882"/>
                  </a:lnTo>
                  <a:lnTo>
                    <a:pt x="16500" y="106199"/>
                  </a:lnTo>
                  <a:lnTo>
                    <a:pt x="15362" y="119098"/>
                  </a:lnTo>
                  <a:lnTo>
                    <a:pt x="13594" y="132829"/>
                  </a:lnTo>
                  <a:lnTo>
                    <a:pt x="11329" y="147438"/>
                  </a:lnTo>
                  <a:lnTo>
                    <a:pt x="8859" y="162657"/>
                  </a:lnTo>
                  <a:lnTo>
                    <a:pt x="6594" y="178018"/>
                  </a:lnTo>
                  <a:lnTo>
                    <a:pt x="4746" y="193238"/>
                  </a:lnTo>
                  <a:lnTo>
                    <a:pt x="3338" y="208219"/>
                  </a:lnTo>
                  <a:lnTo>
                    <a:pt x="2312" y="222964"/>
                  </a:lnTo>
                  <a:lnTo>
                    <a:pt x="1584" y="237499"/>
                  </a:lnTo>
                  <a:lnTo>
                    <a:pt x="1076" y="251456"/>
                  </a:lnTo>
                  <a:lnTo>
                    <a:pt x="671" y="265545"/>
                  </a:lnTo>
                  <a:lnTo>
                    <a:pt x="333" y="282124"/>
                  </a:lnTo>
                  <a:lnTo>
                    <a:pt x="0" y="305327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779316" y="3084849"/>
              <a:ext cx="400084" cy="84229"/>
            </a:xfrm>
            <a:custGeom>
              <a:avLst/>
              <a:gdLst/>
              <a:ahLst/>
              <a:cxnLst/>
              <a:rect l="0" t="0" r="0" b="0"/>
              <a:pathLst>
                <a:path w="400084" h="84229">
                  <a:moveTo>
                    <a:pt x="400083" y="0"/>
                  </a:moveTo>
                  <a:lnTo>
                    <a:pt x="391281" y="2934"/>
                  </a:lnTo>
                  <a:lnTo>
                    <a:pt x="382934" y="5716"/>
                  </a:lnTo>
                  <a:lnTo>
                    <a:pt x="374231" y="8616"/>
                  </a:lnTo>
                  <a:lnTo>
                    <a:pt x="364938" y="11656"/>
                  </a:lnTo>
                  <a:lnTo>
                    <a:pt x="354794" y="14821"/>
                  </a:lnTo>
                  <a:lnTo>
                    <a:pt x="343749" y="18085"/>
                  </a:lnTo>
                  <a:lnTo>
                    <a:pt x="331909" y="21423"/>
                  </a:lnTo>
                  <a:lnTo>
                    <a:pt x="319439" y="24814"/>
                  </a:lnTo>
                  <a:lnTo>
                    <a:pt x="306492" y="28243"/>
                  </a:lnTo>
                  <a:lnTo>
                    <a:pt x="293036" y="31698"/>
                  </a:lnTo>
                  <a:lnTo>
                    <a:pt x="278866" y="35171"/>
                  </a:lnTo>
                  <a:lnTo>
                    <a:pt x="263920" y="38655"/>
                  </a:lnTo>
                  <a:lnTo>
                    <a:pt x="248120" y="42148"/>
                  </a:lnTo>
                  <a:lnTo>
                    <a:pt x="231296" y="45646"/>
                  </a:lnTo>
                  <a:lnTo>
                    <a:pt x="213460" y="49144"/>
                  </a:lnTo>
                  <a:lnTo>
                    <a:pt x="194923" y="52475"/>
                  </a:lnTo>
                  <a:lnTo>
                    <a:pt x="176180" y="55333"/>
                  </a:lnTo>
                  <a:lnTo>
                    <a:pt x="157546" y="57592"/>
                  </a:lnTo>
                  <a:lnTo>
                    <a:pt x="139459" y="59447"/>
                  </a:lnTo>
                  <a:lnTo>
                    <a:pt x="122540" y="61307"/>
                  </a:lnTo>
                  <a:lnTo>
                    <a:pt x="107010" y="63413"/>
                  </a:lnTo>
                  <a:lnTo>
                    <a:pt x="92599" y="65830"/>
                  </a:lnTo>
                  <a:lnTo>
                    <a:pt x="78759" y="68531"/>
                  </a:lnTo>
                  <a:lnTo>
                    <a:pt x="65121" y="71458"/>
                  </a:lnTo>
                  <a:lnTo>
                    <a:pt x="51916" y="74401"/>
                  </a:lnTo>
                  <a:lnTo>
                    <a:pt x="38485" y="77302"/>
                  </a:lnTo>
                  <a:lnTo>
                    <a:pt x="22525" y="80413"/>
                  </a:lnTo>
                  <a:lnTo>
                    <a:pt x="0" y="84228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989886" y="3474404"/>
              <a:ext cx="3126965" cy="42115"/>
            </a:xfrm>
            <a:custGeom>
              <a:avLst/>
              <a:gdLst/>
              <a:ahLst/>
              <a:cxnLst/>
              <a:rect l="0" t="0" r="0" b="0"/>
              <a:pathLst>
                <a:path w="3126965" h="42115">
                  <a:moveTo>
                    <a:pt x="3126964" y="42114"/>
                  </a:moveTo>
                  <a:lnTo>
                    <a:pt x="3115229" y="42114"/>
                  </a:lnTo>
                  <a:lnTo>
                    <a:pt x="3104100" y="42114"/>
                  </a:lnTo>
                  <a:lnTo>
                    <a:pt x="3092501" y="42109"/>
                  </a:lnTo>
                  <a:lnTo>
                    <a:pt x="3080340" y="41936"/>
                  </a:lnTo>
                  <a:lnTo>
                    <a:pt x="3067680" y="41288"/>
                  </a:lnTo>
                  <a:lnTo>
                    <a:pt x="3054620" y="40040"/>
                  </a:lnTo>
                  <a:lnTo>
                    <a:pt x="3041094" y="38387"/>
                  </a:lnTo>
                  <a:lnTo>
                    <a:pt x="3026881" y="36739"/>
                  </a:lnTo>
                  <a:lnTo>
                    <a:pt x="3011908" y="35336"/>
                  </a:lnTo>
                  <a:lnTo>
                    <a:pt x="2996091" y="34244"/>
                  </a:lnTo>
                  <a:lnTo>
                    <a:pt x="2979256" y="33435"/>
                  </a:lnTo>
                  <a:lnTo>
                    <a:pt x="2961408" y="32852"/>
                  </a:lnTo>
                  <a:lnTo>
                    <a:pt x="2942693" y="32274"/>
                  </a:lnTo>
                  <a:lnTo>
                    <a:pt x="2923298" y="31347"/>
                  </a:lnTo>
                  <a:lnTo>
                    <a:pt x="2903400" y="29907"/>
                  </a:lnTo>
                  <a:lnTo>
                    <a:pt x="2883141" y="28125"/>
                  </a:lnTo>
                  <a:lnTo>
                    <a:pt x="2862627" y="26389"/>
                  </a:lnTo>
                  <a:lnTo>
                    <a:pt x="2841934" y="24923"/>
                  </a:lnTo>
                  <a:lnTo>
                    <a:pt x="2820953" y="23617"/>
                  </a:lnTo>
                  <a:lnTo>
                    <a:pt x="2799415" y="22134"/>
                  </a:lnTo>
                  <a:lnTo>
                    <a:pt x="2777231" y="20290"/>
                  </a:lnTo>
                  <a:lnTo>
                    <a:pt x="2754942" y="18220"/>
                  </a:lnTo>
                  <a:lnTo>
                    <a:pt x="2733584" y="16284"/>
                  </a:lnTo>
                  <a:lnTo>
                    <a:pt x="2713651" y="14681"/>
                  </a:lnTo>
                  <a:lnTo>
                    <a:pt x="2694656" y="13281"/>
                  </a:lnTo>
                  <a:lnTo>
                    <a:pt x="2675454" y="11735"/>
                  </a:lnTo>
                  <a:lnTo>
                    <a:pt x="2655395" y="9848"/>
                  </a:lnTo>
                  <a:lnTo>
                    <a:pt x="2634819" y="7750"/>
                  </a:lnTo>
                  <a:lnTo>
                    <a:pt x="2614751" y="5795"/>
                  </a:lnTo>
                  <a:lnTo>
                    <a:pt x="2595765" y="4182"/>
                  </a:lnTo>
                  <a:lnTo>
                    <a:pt x="2577949" y="2948"/>
                  </a:lnTo>
                  <a:lnTo>
                    <a:pt x="2561149" y="2045"/>
                  </a:lnTo>
                  <a:lnTo>
                    <a:pt x="2545151" y="1402"/>
                  </a:lnTo>
                  <a:lnTo>
                    <a:pt x="2529746" y="954"/>
                  </a:lnTo>
                  <a:lnTo>
                    <a:pt x="2514767" y="645"/>
                  </a:lnTo>
                  <a:lnTo>
                    <a:pt x="2500083" y="435"/>
                  </a:lnTo>
                  <a:lnTo>
                    <a:pt x="2485438" y="292"/>
                  </a:lnTo>
                  <a:lnTo>
                    <a:pt x="2470458" y="195"/>
                  </a:lnTo>
                  <a:lnTo>
                    <a:pt x="2454974" y="131"/>
                  </a:lnTo>
                  <a:lnTo>
                    <a:pt x="2439151" y="87"/>
                  </a:lnTo>
                  <a:lnTo>
                    <a:pt x="2423376" y="58"/>
                  </a:lnTo>
                  <a:lnTo>
                    <a:pt x="2407872" y="39"/>
                  </a:lnTo>
                  <a:lnTo>
                    <a:pt x="2392529" y="26"/>
                  </a:lnTo>
                  <a:lnTo>
                    <a:pt x="2377008" y="18"/>
                  </a:lnTo>
                  <a:lnTo>
                    <a:pt x="2361125" y="12"/>
                  </a:lnTo>
                  <a:lnTo>
                    <a:pt x="2345018" y="8"/>
                  </a:lnTo>
                  <a:lnTo>
                    <a:pt x="2329044" y="6"/>
                  </a:lnTo>
                  <a:lnTo>
                    <a:pt x="2313407" y="4"/>
                  </a:lnTo>
                  <a:lnTo>
                    <a:pt x="2298143" y="3"/>
                  </a:lnTo>
                  <a:lnTo>
                    <a:pt x="2283207" y="2"/>
                  </a:lnTo>
                  <a:lnTo>
                    <a:pt x="2268526" y="1"/>
                  </a:lnTo>
                  <a:lnTo>
                    <a:pt x="2253870" y="0"/>
                  </a:lnTo>
                  <a:lnTo>
                    <a:pt x="2238877" y="0"/>
                  </a:lnTo>
                  <a:lnTo>
                    <a:pt x="2223381" y="0"/>
                  </a:lnTo>
                  <a:lnTo>
                    <a:pt x="2207548" y="0"/>
                  </a:lnTo>
                  <a:lnTo>
                    <a:pt x="2191766" y="0"/>
                  </a:lnTo>
                  <a:lnTo>
                    <a:pt x="2176256" y="0"/>
                  </a:lnTo>
                  <a:lnTo>
                    <a:pt x="2160909" y="0"/>
                  </a:lnTo>
                  <a:lnTo>
                    <a:pt x="2145386" y="0"/>
                  </a:lnTo>
                  <a:lnTo>
                    <a:pt x="2129502" y="0"/>
                  </a:lnTo>
                  <a:lnTo>
                    <a:pt x="2113393" y="0"/>
                  </a:lnTo>
                  <a:lnTo>
                    <a:pt x="2097419" y="0"/>
                  </a:lnTo>
                  <a:lnTo>
                    <a:pt x="2081777" y="0"/>
                  </a:lnTo>
                  <a:lnTo>
                    <a:pt x="2066340" y="0"/>
                  </a:lnTo>
                  <a:lnTo>
                    <a:pt x="2050755" y="0"/>
                  </a:lnTo>
                  <a:lnTo>
                    <a:pt x="2034830" y="0"/>
                  </a:lnTo>
                  <a:lnTo>
                    <a:pt x="2018693" y="0"/>
                  </a:lnTo>
                  <a:lnTo>
                    <a:pt x="2002700" y="0"/>
                  </a:lnTo>
                  <a:lnTo>
                    <a:pt x="1987046" y="0"/>
                  </a:lnTo>
                  <a:lnTo>
                    <a:pt x="1971600" y="0"/>
                  </a:lnTo>
                  <a:lnTo>
                    <a:pt x="1956010" y="0"/>
                  </a:lnTo>
                  <a:lnTo>
                    <a:pt x="1940076" y="4"/>
                  </a:lnTo>
                  <a:lnTo>
                    <a:pt x="1923765" y="177"/>
                  </a:lnTo>
                  <a:lnTo>
                    <a:pt x="1907121" y="825"/>
                  </a:lnTo>
                  <a:lnTo>
                    <a:pt x="1890217" y="2074"/>
                  </a:lnTo>
                  <a:lnTo>
                    <a:pt x="1873118" y="3727"/>
                  </a:lnTo>
                  <a:lnTo>
                    <a:pt x="1855879" y="5375"/>
                  </a:lnTo>
                  <a:lnTo>
                    <a:pt x="1838546" y="6778"/>
                  </a:lnTo>
                  <a:lnTo>
                    <a:pt x="1821315" y="7871"/>
                  </a:lnTo>
                  <a:lnTo>
                    <a:pt x="1804512" y="8678"/>
                  </a:lnTo>
                  <a:lnTo>
                    <a:pt x="1788278" y="9257"/>
                  </a:lnTo>
                  <a:lnTo>
                    <a:pt x="1772426" y="9662"/>
                  </a:lnTo>
                  <a:lnTo>
                    <a:pt x="1756557" y="9941"/>
                  </a:lnTo>
                  <a:lnTo>
                    <a:pt x="1740431" y="10127"/>
                  </a:lnTo>
                  <a:lnTo>
                    <a:pt x="1723989" y="10084"/>
                  </a:lnTo>
                  <a:lnTo>
                    <a:pt x="1707258" y="9524"/>
                  </a:lnTo>
                  <a:lnTo>
                    <a:pt x="1690295" y="8334"/>
                  </a:lnTo>
                  <a:lnTo>
                    <a:pt x="1673156" y="6721"/>
                  </a:lnTo>
                  <a:lnTo>
                    <a:pt x="1655891" y="5099"/>
                  </a:lnTo>
                  <a:lnTo>
                    <a:pt x="1638536" y="3714"/>
                  </a:lnTo>
                  <a:lnTo>
                    <a:pt x="1621119" y="2634"/>
                  </a:lnTo>
                  <a:lnTo>
                    <a:pt x="1603660" y="1833"/>
                  </a:lnTo>
                  <a:lnTo>
                    <a:pt x="1586173" y="1265"/>
                  </a:lnTo>
                  <a:lnTo>
                    <a:pt x="1568665" y="1036"/>
                  </a:lnTo>
                  <a:lnTo>
                    <a:pt x="1551145" y="1408"/>
                  </a:lnTo>
                  <a:lnTo>
                    <a:pt x="1533615" y="2467"/>
                  </a:lnTo>
                  <a:lnTo>
                    <a:pt x="1516079" y="3991"/>
                  </a:lnTo>
                  <a:lnTo>
                    <a:pt x="1498539" y="5552"/>
                  </a:lnTo>
                  <a:lnTo>
                    <a:pt x="1480993" y="6896"/>
                  </a:lnTo>
                  <a:lnTo>
                    <a:pt x="1463276" y="7950"/>
                  </a:lnTo>
                  <a:lnTo>
                    <a:pt x="1445083" y="8731"/>
                  </a:lnTo>
                  <a:lnTo>
                    <a:pt x="1426288" y="9292"/>
                  </a:lnTo>
                  <a:lnTo>
                    <a:pt x="1407089" y="9685"/>
                  </a:lnTo>
                  <a:lnTo>
                    <a:pt x="1387894" y="9956"/>
                  </a:lnTo>
                  <a:lnTo>
                    <a:pt x="1368944" y="10142"/>
                  </a:lnTo>
                  <a:lnTo>
                    <a:pt x="1350304" y="10269"/>
                  </a:lnTo>
                  <a:lnTo>
                    <a:pt x="1331949" y="10354"/>
                  </a:lnTo>
                  <a:lnTo>
                    <a:pt x="1313819" y="10411"/>
                  </a:lnTo>
                  <a:lnTo>
                    <a:pt x="1295694" y="10451"/>
                  </a:lnTo>
                  <a:lnTo>
                    <a:pt x="1277218" y="10476"/>
                  </a:lnTo>
                  <a:lnTo>
                    <a:pt x="1258231" y="10493"/>
                  </a:lnTo>
                  <a:lnTo>
                    <a:pt x="1238901" y="10505"/>
                  </a:lnTo>
                  <a:lnTo>
                    <a:pt x="1219618" y="10513"/>
                  </a:lnTo>
                  <a:lnTo>
                    <a:pt x="1200609" y="10518"/>
                  </a:lnTo>
                  <a:lnTo>
                    <a:pt x="1181929" y="10521"/>
                  </a:lnTo>
                  <a:lnTo>
                    <a:pt x="1163547" y="10523"/>
                  </a:lnTo>
                  <a:lnTo>
                    <a:pt x="1145404" y="10525"/>
                  </a:lnTo>
                  <a:lnTo>
                    <a:pt x="1127439" y="10526"/>
                  </a:lnTo>
                  <a:lnTo>
                    <a:pt x="1109604" y="10527"/>
                  </a:lnTo>
                  <a:lnTo>
                    <a:pt x="1091860" y="10528"/>
                  </a:lnTo>
                  <a:lnTo>
                    <a:pt x="1074180" y="10528"/>
                  </a:lnTo>
                  <a:lnTo>
                    <a:pt x="1056542" y="10528"/>
                  </a:lnTo>
                  <a:lnTo>
                    <a:pt x="1038934" y="10528"/>
                  </a:lnTo>
                  <a:lnTo>
                    <a:pt x="1021346" y="10528"/>
                  </a:lnTo>
                  <a:lnTo>
                    <a:pt x="1003772" y="10528"/>
                  </a:lnTo>
                  <a:lnTo>
                    <a:pt x="986201" y="10528"/>
                  </a:lnTo>
                  <a:lnTo>
                    <a:pt x="968469" y="10528"/>
                  </a:lnTo>
                  <a:lnTo>
                    <a:pt x="950265" y="10528"/>
                  </a:lnTo>
                  <a:lnTo>
                    <a:pt x="931463" y="10528"/>
                  </a:lnTo>
                  <a:lnTo>
                    <a:pt x="912259" y="10528"/>
                  </a:lnTo>
                  <a:lnTo>
                    <a:pt x="893061" y="10528"/>
                  </a:lnTo>
                  <a:lnTo>
                    <a:pt x="874104" y="10528"/>
                  </a:lnTo>
                  <a:lnTo>
                    <a:pt x="855291" y="10528"/>
                  </a:lnTo>
                  <a:lnTo>
                    <a:pt x="836286" y="10528"/>
                  </a:lnTo>
                  <a:lnTo>
                    <a:pt x="816907" y="10528"/>
                  </a:lnTo>
                  <a:lnTo>
                    <a:pt x="797128" y="10528"/>
                  </a:lnTo>
                  <a:lnTo>
                    <a:pt x="777005" y="10528"/>
                  </a:lnTo>
                  <a:lnTo>
                    <a:pt x="756614" y="10528"/>
                  </a:lnTo>
                  <a:lnTo>
                    <a:pt x="736191" y="10528"/>
                  </a:lnTo>
                  <a:lnTo>
                    <a:pt x="716100" y="10528"/>
                  </a:lnTo>
                  <a:lnTo>
                    <a:pt x="696513" y="10528"/>
                  </a:lnTo>
                  <a:lnTo>
                    <a:pt x="677428" y="10528"/>
                  </a:lnTo>
                  <a:lnTo>
                    <a:pt x="658766" y="10528"/>
                  </a:lnTo>
                  <a:lnTo>
                    <a:pt x="640427" y="10528"/>
                  </a:lnTo>
                  <a:lnTo>
                    <a:pt x="622160" y="10528"/>
                  </a:lnTo>
                  <a:lnTo>
                    <a:pt x="603589" y="10528"/>
                  </a:lnTo>
                  <a:lnTo>
                    <a:pt x="584538" y="10528"/>
                  </a:lnTo>
                  <a:lnTo>
                    <a:pt x="565165" y="10528"/>
                  </a:lnTo>
                  <a:lnTo>
                    <a:pt x="545853" y="10528"/>
                  </a:lnTo>
                  <a:lnTo>
                    <a:pt x="526824" y="10528"/>
                  </a:lnTo>
                  <a:lnTo>
                    <a:pt x="508131" y="10528"/>
                  </a:lnTo>
                  <a:lnTo>
                    <a:pt x="489740" y="10528"/>
                  </a:lnTo>
                  <a:lnTo>
                    <a:pt x="471591" y="10528"/>
                  </a:lnTo>
                  <a:lnTo>
                    <a:pt x="453623" y="10528"/>
                  </a:lnTo>
                  <a:lnTo>
                    <a:pt x="435786" y="10528"/>
                  </a:lnTo>
                  <a:lnTo>
                    <a:pt x="418036" y="10533"/>
                  </a:lnTo>
                  <a:lnTo>
                    <a:pt x="400181" y="10705"/>
                  </a:lnTo>
                  <a:lnTo>
                    <a:pt x="381894" y="11354"/>
                  </a:lnTo>
                  <a:lnTo>
                    <a:pt x="363037" y="12603"/>
                  </a:lnTo>
                  <a:lnTo>
                    <a:pt x="343796" y="14255"/>
                  </a:lnTo>
                  <a:lnTo>
                    <a:pt x="324572" y="15904"/>
                  </a:lnTo>
                  <a:lnTo>
                    <a:pt x="305604" y="17306"/>
                  </a:lnTo>
                  <a:lnTo>
                    <a:pt x="286951" y="18399"/>
                  </a:lnTo>
                  <a:lnTo>
                    <a:pt x="268588" y="19207"/>
                  </a:lnTo>
                  <a:lnTo>
                    <a:pt x="250457" y="19790"/>
                  </a:lnTo>
                  <a:lnTo>
                    <a:pt x="232501" y="20368"/>
                  </a:lnTo>
                  <a:lnTo>
                    <a:pt x="214671" y="21296"/>
                  </a:lnTo>
                  <a:lnTo>
                    <a:pt x="196931" y="22736"/>
                  </a:lnTo>
                  <a:lnTo>
                    <a:pt x="179252" y="24518"/>
                  </a:lnTo>
                  <a:lnTo>
                    <a:pt x="161617" y="26254"/>
                  </a:lnTo>
                  <a:lnTo>
                    <a:pt x="144014" y="27715"/>
                  </a:lnTo>
                  <a:lnTo>
                    <a:pt x="126600" y="28848"/>
                  </a:lnTo>
                  <a:lnTo>
                    <a:pt x="109674" y="29682"/>
                  </a:lnTo>
                  <a:lnTo>
                    <a:pt x="93366" y="30283"/>
                  </a:lnTo>
                  <a:lnTo>
                    <a:pt x="77805" y="30872"/>
                  </a:lnTo>
                  <a:lnTo>
                    <a:pt x="63194" y="31808"/>
                  </a:lnTo>
                  <a:lnTo>
                    <a:pt x="49564" y="33253"/>
                  </a:lnTo>
                  <a:lnTo>
                    <a:pt x="37234" y="35048"/>
                  </a:lnTo>
                  <a:lnTo>
                    <a:pt x="25689" y="36979"/>
                  </a:lnTo>
                  <a:lnTo>
                    <a:pt x="13912" y="39219"/>
                  </a:lnTo>
                  <a:lnTo>
                    <a:pt x="0" y="42114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5" name="Freeform 24"/>
          <p:cNvSpPr/>
          <p:nvPr/>
        </p:nvSpPr>
        <p:spPr>
          <a:xfrm>
            <a:off x="2790949" y="4211399"/>
            <a:ext cx="41217" cy="50644"/>
          </a:xfrm>
          <a:custGeom>
            <a:avLst/>
            <a:gdLst/>
            <a:ahLst/>
            <a:cxnLst/>
            <a:rect l="0" t="0" r="0" b="0"/>
            <a:pathLst>
              <a:path w="41217" h="50644">
                <a:moveTo>
                  <a:pt x="20159" y="0"/>
                </a:moveTo>
                <a:lnTo>
                  <a:pt x="14359" y="5935"/>
                </a:lnTo>
                <a:lnTo>
                  <a:pt x="9434" y="12139"/>
                </a:lnTo>
                <a:lnTo>
                  <a:pt x="4950" y="19225"/>
                </a:lnTo>
                <a:lnTo>
                  <a:pt x="1421" y="26820"/>
                </a:lnTo>
                <a:lnTo>
                  <a:pt x="0" y="34170"/>
                </a:lnTo>
                <a:lnTo>
                  <a:pt x="1147" y="40844"/>
                </a:lnTo>
                <a:lnTo>
                  <a:pt x="4524" y="46274"/>
                </a:lnTo>
                <a:lnTo>
                  <a:pt x="9387" y="49626"/>
                </a:lnTo>
                <a:lnTo>
                  <a:pt x="15121" y="50643"/>
                </a:lnTo>
                <a:lnTo>
                  <a:pt x="20865" y="49390"/>
                </a:lnTo>
                <a:lnTo>
                  <a:pt x="25481" y="45973"/>
                </a:lnTo>
                <a:lnTo>
                  <a:pt x="28437" y="40701"/>
                </a:lnTo>
                <a:lnTo>
                  <a:pt x="29100" y="34786"/>
                </a:lnTo>
                <a:lnTo>
                  <a:pt x="29023" y="29599"/>
                </a:lnTo>
                <a:lnTo>
                  <a:pt x="30630" y="24052"/>
                </a:lnTo>
                <a:lnTo>
                  <a:pt x="34616" y="15608"/>
                </a:lnTo>
                <a:lnTo>
                  <a:pt x="41216" y="0"/>
                </a:lnTo>
              </a:path>
            </a:pathLst>
          </a:custGeom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6" name="Group 35"/>
          <p:cNvGrpSpPr/>
          <p:nvPr/>
        </p:nvGrpSpPr>
        <p:grpSpPr>
          <a:xfrm>
            <a:off x="6559253" y="1600331"/>
            <a:ext cx="1874075" cy="652768"/>
            <a:chOff x="6559253" y="1600331"/>
            <a:chExt cx="1874075" cy="652768"/>
          </a:xfrm>
        </p:grpSpPr>
        <p:sp>
          <p:nvSpPr>
            <p:cNvPr id="26" name="Freeform 25"/>
            <p:cNvSpPr/>
            <p:nvPr/>
          </p:nvSpPr>
          <p:spPr>
            <a:xfrm>
              <a:off x="6583045" y="1600331"/>
              <a:ext cx="271008" cy="615673"/>
            </a:xfrm>
            <a:custGeom>
              <a:avLst/>
              <a:gdLst/>
              <a:ahLst/>
              <a:cxnLst/>
              <a:rect l="0" t="0" r="0" b="0"/>
              <a:pathLst>
                <a:path w="271008" h="615673">
                  <a:moveTo>
                    <a:pt x="28851" y="284270"/>
                  </a:moveTo>
                  <a:lnTo>
                    <a:pt x="26052" y="296139"/>
                  </a:lnTo>
                  <a:lnTo>
                    <a:pt x="24550" y="308548"/>
                  </a:lnTo>
                  <a:lnTo>
                    <a:pt x="24238" y="322739"/>
                  </a:lnTo>
                  <a:lnTo>
                    <a:pt x="24744" y="338620"/>
                  </a:lnTo>
                  <a:lnTo>
                    <a:pt x="25564" y="355913"/>
                  </a:lnTo>
                  <a:lnTo>
                    <a:pt x="26380" y="374302"/>
                  </a:lnTo>
                  <a:lnTo>
                    <a:pt x="27063" y="393501"/>
                  </a:lnTo>
                  <a:lnTo>
                    <a:pt x="27590" y="413281"/>
                  </a:lnTo>
                  <a:lnTo>
                    <a:pt x="27981" y="433453"/>
                  </a:lnTo>
                  <a:lnTo>
                    <a:pt x="28428" y="453401"/>
                  </a:lnTo>
                  <a:lnTo>
                    <a:pt x="29269" y="472115"/>
                  </a:lnTo>
                  <a:lnTo>
                    <a:pt x="30649" y="489158"/>
                  </a:lnTo>
                  <a:lnTo>
                    <a:pt x="32392" y="505078"/>
                  </a:lnTo>
                  <a:lnTo>
                    <a:pt x="34100" y="521070"/>
                  </a:lnTo>
                  <a:lnTo>
                    <a:pt x="35545" y="537829"/>
                  </a:lnTo>
                  <a:lnTo>
                    <a:pt x="36666" y="555208"/>
                  </a:lnTo>
                  <a:lnTo>
                    <a:pt x="37493" y="572509"/>
                  </a:lnTo>
                  <a:lnTo>
                    <a:pt x="38078" y="589269"/>
                  </a:lnTo>
                  <a:lnTo>
                    <a:pt x="38304" y="604193"/>
                  </a:lnTo>
                  <a:lnTo>
                    <a:pt x="37380" y="613746"/>
                  </a:lnTo>
                  <a:lnTo>
                    <a:pt x="35274" y="615672"/>
                  </a:lnTo>
                  <a:lnTo>
                    <a:pt x="33306" y="611459"/>
                  </a:lnTo>
                  <a:lnTo>
                    <a:pt x="31685" y="603260"/>
                  </a:lnTo>
                  <a:lnTo>
                    <a:pt x="30041" y="593059"/>
                  </a:lnTo>
                  <a:lnTo>
                    <a:pt x="28122" y="582056"/>
                  </a:lnTo>
                  <a:lnTo>
                    <a:pt x="26021" y="570182"/>
                  </a:lnTo>
                  <a:lnTo>
                    <a:pt x="24074" y="556448"/>
                  </a:lnTo>
                  <a:lnTo>
                    <a:pt x="22467" y="540416"/>
                  </a:lnTo>
                  <a:lnTo>
                    <a:pt x="21068" y="522385"/>
                  </a:lnTo>
                  <a:lnTo>
                    <a:pt x="19524" y="503049"/>
                  </a:lnTo>
                  <a:lnTo>
                    <a:pt x="17638" y="482968"/>
                  </a:lnTo>
                  <a:lnTo>
                    <a:pt x="15542" y="462805"/>
                  </a:lnTo>
                  <a:lnTo>
                    <a:pt x="13588" y="443362"/>
                  </a:lnTo>
                  <a:lnTo>
                    <a:pt x="11976" y="424993"/>
                  </a:lnTo>
                  <a:lnTo>
                    <a:pt x="10741" y="407526"/>
                  </a:lnTo>
                  <a:lnTo>
                    <a:pt x="9837" y="390482"/>
                  </a:lnTo>
                  <a:lnTo>
                    <a:pt x="9190" y="373536"/>
                  </a:lnTo>
                  <a:lnTo>
                    <a:pt x="8571" y="356863"/>
                  </a:lnTo>
                  <a:lnTo>
                    <a:pt x="7613" y="341033"/>
                  </a:lnTo>
                  <a:lnTo>
                    <a:pt x="6155" y="326301"/>
                  </a:lnTo>
                  <a:lnTo>
                    <a:pt x="4359" y="312458"/>
                  </a:lnTo>
                  <a:lnTo>
                    <a:pt x="2615" y="299014"/>
                  </a:lnTo>
                  <a:lnTo>
                    <a:pt x="1153" y="285635"/>
                  </a:lnTo>
                  <a:lnTo>
                    <a:pt x="189" y="272174"/>
                  </a:lnTo>
                  <a:lnTo>
                    <a:pt x="0" y="258590"/>
                  </a:lnTo>
                  <a:lnTo>
                    <a:pt x="660" y="244894"/>
                  </a:lnTo>
                  <a:lnTo>
                    <a:pt x="2240" y="231271"/>
                  </a:lnTo>
                  <a:lnTo>
                    <a:pt x="4897" y="218051"/>
                  </a:lnTo>
                  <a:lnTo>
                    <a:pt x="8613" y="205388"/>
                  </a:lnTo>
                  <a:lnTo>
                    <a:pt x="13397" y="193428"/>
                  </a:lnTo>
                  <a:lnTo>
                    <a:pt x="19356" y="182390"/>
                  </a:lnTo>
                  <a:lnTo>
                    <a:pt x="26439" y="172298"/>
                  </a:lnTo>
                  <a:lnTo>
                    <a:pt x="34465" y="163029"/>
                  </a:lnTo>
                  <a:lnTo>
                    <a:pt x="43223" y="154408"/>
                  </a:lnTo>
                  <a:lnTo>
                    <a:pt x="52520" y="146271"/>
                  </a:lnTo>
                  <a:lnTo>
                    <a:pt x="62202" y="138483"/>
                  </a:lnTo>
                  <a:lnTo>
                    <a:pt x="72154" y="130938"/>
                  </a:lnTo>
                  <a:lnTo>
                    <a:pt x="82297" y="123563"/>
                  </a:lnTo>
                  <a:lnTo>
                    <a:pt x="92735" y="116303"/>
                  </a:lnTo>
                  <a:lnTo>
                    <a:pt x="103735" y="109122"/>
                  </a:lnTo>
                  <a:lnTo>
                    <a:pt x="115398" y="101995"/>
                  </a:lnTo>
                  <a:lnTo>
                    <a:pt x="127672" y="94903"/>
                  </a:lnTo>
                  <a:lnTo>
                    <a:pt x="140444" y="87835"/>
                  </a:lnTo>
                  <a:lnTo>
                    <a:pt x="153593" y="80779"/>
                  </a:lnTo>
                  <a:lnTo>
                    <a:pt x="167015" y="73566"/>
                  </a:lnTo>
                  <a:lnTo>
                    <a:pt x="180632" y="65884"/>
                  </a:lnTo>
                  <a:lnTo>
                    <a:pt x="194375" y="57606"/>
                  </a:lnTo>
                  <a:lnTo>
                    <a:pt x="207875" y="48928"/>
                  </a:lnTo>
                  <a:lnTo>
                    <a:pt x="220487" y="40257"/>
                  </a:lnTo>
                  <a:lnTo>
                    <a:pt x="231921" y="31841"/>
                  </a:lnTo>
                  <a:lnTo>
                    <a:pt x="241936" y="24046"/>
                  </a:lnTo>
                  <a:lnTo>
                    <a:pt x="251136" y="16667"/>
                  </a:lnTo>
                  <a:lnTo>
                    <a:pt x="260327" y="9059"/>
                  </a:lnTo>
                  <a:lnTo>
                    <a:pt x="271007" y="0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559253" y="1989886"/>
              <a:ext cx="189515" cy="84229"/>
            </a:xfrm>
            <a:custGeom>
              <a:avLst/>
              <a:gdLst/>
              <a:ahLst/>
              <a:cxnLst/>
              <a:rect l="0" t="0" r="0" b="0"/>
              <a:pathLst>
                <a:path w="189515" h="84229">
                  <a:moveTo>
                    <a:pt x="189514" y="0"/>
                  </a:moveTo>
                  <a:lnTo>
                    <a:pt x="180712" y="2933"/>
                  </a:lnTo>
                  <a:lnTo>
                    <a:pt x="172365" y="5716"/>
                  </a:lnTo>
                  <a:lnTo>
                    <a:pt x="163666" y="8620"/>
                  </a:lnTo>
                  <a:lnTo>
                    <a:pt x="154545" y="11833"/>
                  </a:lnTo>
                  <a:lnTo>
                    <a:pt x="145050" y="15646"/>
                  </a:lnTo>
                  <a:lnTo>
                    <a:pt x="135258" y="20159"/>
                  </a:lnTo>
                  <a:lnTo>
                    <a:pt x="125245" y="25150"/>
                  </a:lnTo>
                  <a:lnTo>
                    <a:pt x="115071" y="30189"/>
                  </a:lnTo>
                  <a:lnTo>
                    <a:pt x="104785" y="35025"/>
                  </a:lnTo>
                  <a:lnTo>
                    <a:pt x="94420" y="39745"/>
                  </a:lnTo>
                  <a:lnTo>
                    <a:pt x="84003" y="44674"/>
                  </a:lnTo>
                  <a:lnTo>
                    <a:pt x="73549" y="49986"/>
                  </a:lnTo>
                  <a:lnTo>
                    <a:pt x="63071" y="55536"/>
                  </a:lnTo>
                  <a:lnTo>
                    <a:pt x="52575" y="60962"/>
                  </a:lnTo>
                  <a:lnTo>
                    <a:pt x="42083" y="66054"/>
                  </a:lnTo>
                  <a:lnTo>
                    <a:pt x="32052" y="70623"/>
                  </a:lnTo>
                  <a:lnTo>
                    <a:pt x="22389" y="74874"/>
                  </a:lnTo>
                  <a:lnTo>
                    <a:pt x="12245" y="79177"/>
                  </a:lnTo>
                  <a:lnTo>
                    <a:pt x="0" y="84228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885637" y="2074114"/>
              <a:ext cx="10529" cy="157928"/>
            </a:xfrm>
            <a:custGeom>
              <a:avLst/>
              <a:gdLst/>
              <a:ahLst/>
              <a:cxnLst/>
              <a:rect l="0" t="0" r="0" b="0"/>
              <a:pathLst>
                <a:path w="10529" h="157928">
                  <a:moveTo>
                    <a:pt x="10528" y="0"/>
                  </a:moveTo>
                  <a:lnTo>
                    <a:pt x="7661" y="8935"/>
                  </a:lnTo>
                  <a:lnTo>
                    <a:pt x="5519" y="18562"/>
                  </a:lnTo>
                  <a:lnTo>
                    <a:pt x="3916" y="29849"/>
                  </a:lnTo>
                  <a:lnTo>
                    <a:pt x="2737" y="42517"/>
                  </a:lnTo>
                  <a:lnTo>
                    <a:pt x="1888" y="55997"/>
                  </a:lnTo>
                  <a:lnTo>
                    <a:pt x="1291" y="69864"/>
                  </a:lnTo>
                  <a:lnTo>
                    <a:pt x="875" y="83863"/>
                  </a:lnTo>
                  <a:lnTo>
                    <a:pt x="545" y="99520"/>
                  </a:lnTo>
                  <a:lnTo>
                    <a:pt x="270" y="121558"/>
                  </a:lnTo>
                  <a:lnTo>
                    <a:pt x="0" y="157927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885637" y="184248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064622" y="1652974"/>
              <a:ext cx="10529" cy="579068"/>
            </a:xfrm>
            <a:custGeom>
              <a:avLst/>
              <a:gdLst/>
              <a:ahLst/>
              <a:cxnLst/>
              <a:rect l="0" t="0" r="0" b="0"/>
              <a:pathLst>
                <a:path w="10529" h="579068">
                  <a:moveTo>
                    <a:pt x="10528" y="0"/>
                  </a:moveTo>
                  <a:lnTo>
                    <a:pt x="7661" y="11869"/>
                  </a:lnTo>
                  <a:lnTo>
                    <a:pt x="5520" y="24278"/>
                  </a:lnTo>
                  <a:lnTo>
                    <a:pt x="3916" y="38460"/>
                  </a:lnTo>
                  <a:lnTo>
                    <a:pt x="2737" y="53996"/>
                  </a:lnTo>
                  <a:lnTo>
                    <a:pt x="1887" y="69992"/>
                  </a:lnTo>
                  <a:lnTo>
                    <a:pt x="1294" y="85879"/>
                  </a:lnTo>
                  <a:lnTo>
                    <a:pt x="1053" y="101600"/>
                  </a:lnTo>
                  <a:lnTo>
                    <a:pt x="1417" y="117434"/>
                  </a:lnTo>
                  <a:lnTo>
                    <a:pt x="2472" y="133557"/>
                  </a:lnTo>
                  <a:lnTo>
                    <a:pt x="3995" y="149840"/>
                  </a:lnTo>
                  <a:lnTo>
                    <a:pt x="5554" y="165938"/>
                  </a:lnTo>
                  <a:lnTo>
                    <a:pt x="6898" y="181667"/>
                  </a:lnTo>
                  <a:lnTo>
                    <a:pt x="7950" y="197163"/>
                  </a:lnTo>
                  <a:lnTo>
                    <a:pt x="8732" y="212788"/>
                  </a:lnTo>
                  <a:lnTo>
                    <a:pt x="9292" y="228741"/>
                  </a:lnTo>
                  <a:lnTo>
                    <a:pt x="9685" y="244896"/>
                  </a:lnTo>
                  <a:lnTo>
                    <a:pt x="9957" y="260901"/>
                  </a:lnTo>
                  <a:lnTo>
                    <a:pt x="10143" y="276560"/>
                  </a:lnTo>
                  <a:lnTo>
                    <a:pt x="10270" y="291838"/>
                  </a:lnTo>
                  <a:lnTo>
                    <a:pt x="10354" y="306783"/>
                  </a:lnTo>
                  <a:lnTo>
                    <a:pt x="10411" y="321466"/>
                  </a:lnTo>
                  <a:lnTo>
                    <a:pt x="10450" y="335954"/>
                  </a:lnTo>
                  <a:lnTo>
                    <a:pt x="10476" y="350302"/>
                  </a:lnTo>
                  <a:lnTo>
                    <a:pt x="10488" y="364547"/>
                  </a:lnTo>
                  <a:lnTo>
                    <a:pt x="10328" y="378555"/>
                  </a:lnTo>
                  <a:lnTo>
                    <a:pt x="9687" y="392041"/>
                  </a:lnTo>
                  <a:lnTo>
                    <a:pt x="8443" y="404905"/>
                  </a:lnTo>
                  <a:lnTo>
                    <a:pt x="6794" y="417679"/>
                  </a:lnTo>
                  <a:lnTo>
                    <a:pt x="5149" y="431395"/>
                  </a:lnTo>
                  <a:lnTo>
                    <a:pt x="3747" y="446547"/>
                  </a:lnTo>
                  <a:lnTo>
                    <a:pt x="2656" y="462811"/>
                  </a:lnTo>
                  <a:lnTo>
                    <a:pt x="1848" y="479346"/>
                  </a:lnTo>
                  <a:lnTo>
                    <a:pt x="1270" y="495608"/>
                  </a:lnTo>
                  <a:lnTo>
                    <a:pt x="864" y="511196"/>
                  </a:lnTo>
                  <a:lnTo>
                    <a:pt x="541" y="527433"/>
                  </a:lnTo>
                  <a:lnTo>
                    <a:pt x="269" y="547974"/>
                  </a:lnTo>
                  <a:lnTo>
                    <a:pt x="0" y="579067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254134" y="1674031"/>
              <a:ext cx="21059" cy="579068"/>
            </a:xfrm>
            <a:custGeom>
              <a:avLst/>
              <a:gdLst/>
              <a:ahLst/>
              <a:cxnLst/>
              <a:rect l="0" t="0" r="0" b="0"/>
              <a:pathLst>
                <a:path w="21059" h="579068">
                  <a:moveTo>
                    <a:pt x="21058" y="0"/>
                  </a:moveTo>
                  <a:lnTo>
                    <a:pt x="18191" y="9002"/>
                  </a:lnTo>
                  <a:lnTo>
                    <a:pt x="16050" y="19269"/>
                  </a:lnTo>
                  <a:lnTo>
                    <a:pt x="14446" y="31848"/>
                  </a:lnTo>
                  <a:lnTo>
                    <a:pt x="13265" y="46203"/>
                  </a:lnTo>
                  <a:lnTo>
                    <a:pt x="12417" y="61351"/>
                  </a:lnTo>
                  <a:lnTo>
                    <a:pt x="11819" y="76636"/>
                  </a:lnTo>
                  <a:lnTo>
                    <a:pt x="11403" y="91770"/>
                  </a:lnTo>
                  <a:lnTo>
                    <a:pt x="11120" y="106672"/>
                  </a:lnTo>
                  <a:lnTo>
                    <a:pt x="10923" y="121348"/>
                  </a:lnTo>
                  <a:lnTo>
                    <a:pt x="10619" y="135675"/>
                  </a:lnTo>
                  <a:lnTo>
                    <a:pt x="9882" y="149388"/>
                  </a:lnTo>
                  <a:lnTo>
                    <a:pt x="8574" y="162401"/>
                  </a:lnTo>
                  <a:lnTo>
                    <a:pt x="6881" y="174940"/>
                  </a:lnTo>
                  <a:lnTo>
                    <a:pt x="5208" y="187433"/>
                  </a:lnTo>
                  <a:lnTo>
                    <a:pt x="3786" y="200139"/>
                  </a:lnTo>
                  <a:lnTo>
                    <a:pt x="2682" y="213131"/>
                  </a:lnTo>
                  <a:lnTo>
                    <a:pt x="1866" y="226393"/>
                  </a:lnTo>
                  <a:lnTo>
                    <a:pt x="1283" y="239874"/>
                  </a:lnTo>
                  <a:lnTo>
                    <a:pt x="875" y="253521"/>
                  </a:lnTo>
                  <a:lnTo>
                    <a:pt x="592" y="267289"/>
                  </a:lnTo>
                  <a:lnTo>
                    <a:pt x="400" y="281143"/>
                  </a:lnTo>
                  <a:lnTo>
                    <a:pt x="269" y="295055"/>
                  </a:lnTo>
                  <a:lnTo>
                    <a:pt x="180" y="309009"/>
                  </a:lnTo>
                  <a:lnTo>
                    <a:pt x="121" y="322989"/>
                  </a:lnTo>
                  <a:lnTo>
                    <a:pt x="81" y="336989"/>
                  </a:lnTo>
                  <a:lnTo>
                    <a:pt x="54" y="351001"/>
                  </a:lnTo>
                  <a:lnTo>
                    <a:pt x="37" y="365022"/>
                  </a:lnTo>
                  <a:lnTo>
                    <a:pt x="25" y="379049"/>
                  </a:lnTo>
                  <a:lnTo>
                    <a:pt x="17" y="393079"/>
                  </a:lnTo>
                  <a:lnTo>
                    <a:pt x="11" y="407121"/>
                  </a:lnTo>
                  <a:lnTo>
                    <a:pt x="7" y="421501"/>
                  </a:lnTo>
                  <a:lnTo>
                    <a:pt x="4" y="436834"/>
                  </a:lnTo>
                  <a:lnTo>
                    <a:pt x="3" y="453372"/>
                  </a:lnTo>
                  <a:lnTo>
                    <a:pt x="1" y="470887"/>
                  </a:lnTo>
                  <a:lnTo>
                    <a:pt x="1" y="488869"/>
                  </a:lnTo>
                  <a:lnTo>
                    <a:pt x="1" y="506943"/>
                  </a:lnTo>
                  <a:lnTo>
                    <a:pt x="1" y="524190"/>
                  </a:lnTo>
                  <a:lnTo>
                    <a:pt x="1" y="540772"/>
                  </a:lnTo>
                  <a:lnTo>
                    <a:pt x="1" y="558140"/>
                  </a:lnTo>
                  <a:lnTo>
                    <a:pt x="0" y="579067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791088" y="1789844"/>
              <a:ext cx="21058" cy="463255"/>
            </a:xfrm>
            <a:custGeom>
              <a:avLst/>
              <a:gdLst/>
              <a:ahLst/>
              <a:cxnLst/>
              <a:rect l="0" t="0" r="0" b="0"/>
              <a:pathLst>
                <a:path w="21058" h="463255">
                  <a:moveTo>
                    <a:pt x="21057" y="0"/>
                  </a:moveTo>
                  <a:lnTo>
                    <a:pt x="21057" y="11869"/>
                  </a:lnTo>
                  <a:lnTo>
                    <a:pt x="21057" y="24278"/>
                  </a:lnTo>
                  <a:lnTo>
                    <a:pt x="21057" y="38461"/>
                  </a:lnTo>
                  <a:lnTo>
                    <a:pt x="21057" y="53996"/>
                  </a:lnTo>
                  <a:lnTo>
                    <a:pt x="21057" y="69992"/>
                  </a:lnTo>
                  <a:lnTo>
                    <a:pt x="21057" y="85875"/>
                  </a:lnTo>
                  <a:lnTo>
                    <a:pt x="21057" y="101423"/>
                  </a:lnTo>
                  <a:lnTo>
                    <a:pt x="21057" y="116609"/>
                  </a:lnTo>
                  <a:lnTo>
                    <a:pt x="21057" y="131483"/>
                  </a:lnTo>
                  <a:lnTo>
                    <a:pt x="21057" y="146113"/>
                  </a:lnTo>
                  <a:lnTo>
                    <a:pt x="21057" y="160563"/>
                  </a:lnTo>
                  <a:lnTo>
                    <a:pt x="21052" y="174884"/>
                  </a:lnTo>
                  <a:lnTo>
                    <a:pt x="20880" y="189115"/>
                  </a:lnTo>
                  <a:lnTo>
                    <a:pt x="20232" y="203284"/>
                  </a:lnTo>
                  <a:lnTo>
                    <a:pt x="18984" y="217410"/>
                  </a:lnTo>
                  <a:lnTo>
                    <a:pt x="17330" y="231507"/>
                  </a:lnTo>
                  <a:lnTo>
                    <a:pt x="15682" y="245585"/>
                  </a:lnTo>
                  <a:lnTo>
                    <a:pt x="14278" y="259659"/>
                  </a:lnTo>
                  <a:lnTo>
                    <a:pt x="13186" y="274060"/>
                  </a:lnTo>
                  <a:lnTo>
                    <a:pt x="12377" y="289407"/>
                  </a:lnTo>
                  <a:lnTo>
                    <a:pt x="11796" y="305950"/>
                  </a:lnTo>
                  <a:lnTo>
                    <a:pt x="11217" y="323298"/>
                  </a:lnTo>
                  <a:lnTo>
                    <a:pt x="10290" y="340637"/>
                  </a:lnTo>
                  <a:lnTo>
                    <a:pt x="8850" y="357483"/>
                  </a:lnTo>
                  <a:lnTo>
                    <a:pt x="7067" y="373708"/>
                  </a:lnTo>
                  <a:lnTo>
                    <a:pt x="5332" y="389363"/>
                  </a:lnTo>
                  <a:lnTo>
                    <a:pt x="3870" y="404539"/>
                  </a:lnTo>
                  <a:lnTo>
                    <a:pt x="2735" y="418746"/>
                  </a:lnTo>
                  <a:lnTo>
                    <a:pt x="1776" y="432295"/>
                  </a:lnTo>
                  <a:lnTo>
                    <a:pt x="913" y="446377"/>
                  </a:lnTo>
                  <a:lnTo>
                    <a:pt x="0" y="463254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591046" y="1979357"/>
              <a:ext cx="347442" cy="42115"/>
            </a:xfrm>
            <a:custGeom>
              <a:avLst/>
              <a:gdLst/>
              <a:ahLst/>
              <a:cxnLst/>
              <a:rect l="0" t="0" r="0" b="0"/>
              <a:pathLst>
                <a:path w="347442" h="42115">
                  <a:moveTo>
                    <a:pt x="347441" y="0"/>
                  </a:moveTo>
                  <a:lnTo>
                    <a:pt x="335706" y="134"/>
                  </a:lnTo>
                  <a:lnTo>
                    <a:pt x="324577" y="1415"/>
                  </a:lnTo>
                  <a:lnTo>
                    <a:pt x="312983" y="4003"/>
                  </a:lnTo>
                  <a:lnTo>
                    <a:pt x="300995" y="7550"/>
                  </a:lnTo>
                  <a:lnTo>
                    <a:pt x="288983" y="11534"/>
                  </a:lnTo>
                  <a:lnTo>
                    <a:pt x="277170" y="15610"/>
                  </a:lnTo>
                  <a:lnTo>
                    <a:pt x="265299" y="19459"/>
                  </a:lnTo>
                  <a:lnTo>
                    <a:pt x="252734" y="22728"/>
                  </a:lnTo>
                  <a:lnTo>
                    <a:pt x="239163" y="25290"/>
                  </a:lnTo>
                  <a:lnTo>
                    <a:pt x="224439" y="27194"/>
                  </a:lnTo>
                  <a:lnTo>
                    <a:pt x="208412" y="28561"/>
                  </a:lnTo>
                  <a:lnTo>
                    <a:pt x="191147" y="29522"/>
                  </a:lnTo>
                  <a:lnTo>
                    <a:pt x="173009" y="30187"/>
                  </a:lnTo>
                  <a:lnTo>
                    <a:pt x="154543" y="30641"/>
                  </a:lnTo>
                  <a:lnTo>
                    <a:pt x="136093" y="30955"/>
                  </a:lnTo>
                  <a:lnTo>
                    <a:pt x="117962" y="31337"/>
                  </a:lnTo>
                  <a:lnTo>
                    <a:pt x="100482" y="32126"/>
                  </a:lnTo>
                  <a:lnTo>
                    <a:pt x="83770" y="33469"/>
                  </a:lnTo>
                  <a:lnTo>
                    <a:pt x="67981" y="35194"/>
                  </a:lnTo>
                  <a:lnTo>
                    <a:pt x="51636" y="37070"/>
                  </a:lnTo>
                  <a:lnTo>
                    <a:pt x="31063" y="39264"/>
                  </a:lnTo>
                  <a:lnTo>
                    <a:pt x="0" y="42114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991585" y="1705616"/>
              <a:ext cx="189058" cy="536955"/>
            </a:xfrm>
            <a:custGeom>
              <a:avLst/>
              <a:gdLst/>
              <a:ahLst/>
              <a:cxnLst/>
              <a:rect l="0" t="0" r="0" b="0"/>
              <a:pathLst>
                <a:path w="189058" h="536955">
                  <a:moveTo>
                    <a:pt x="10073" y="0"/>
                  </a:moveTo>
                  <a:lnTo>
                    <a:pt x="10073" y="14602"/>
                  </a:lnTo>
                  <a:lnTo>
                    <a:pt x="10073" y="27873"/>
                  </a:lnTo>
                  <a:lnTo>
                    <a:pt x="10077" y="41088"/>
                  </a:lnTo>
                  <a:lnTo>
                    <a:pt x="10250" y="54948"/>
                  </a:lnTo>
                  <a:lnTo>
                    <a:pt x="10897" y="70402"/>
                  </a:lnTo>
                  <a:lnTo>
                    <a:pt x="12147" y="87801"/>
                  </a:lnTo>
                  <a:lnTo>
                    <a:pt x="13800" y="106526"/>
                  </a:lnTo>
                  <a:lnTo>
                    <a:pt x="15448" y="125320"/>
                  </a:lnTo>
                  <a:lnTo>
                    <a:pt x="16850" y="143437"/>
                  </a:lnTo>
                  <a:lnTo>
                    <a:pt x="17943" y="160665"/>
                  </a:lnTo>
                  <a:lnTo>
                    <a:pt x="18751" y="177067"/>
                  </a:lnTo>
                  <a:lnTo>
                    <a:pt x="19329" y="192799"/>
                  </a:lnTo>
                  <a:lnTo>
                    <a:pt x="19734" y="208025"/>
                  </a:lnTo>
                  <a:lnTo>
                    <a:pt x="20014" y="222883"/>
                  </a:lnTo>
                  <a:lnTo>
                    <a:pt x="20205" y="237483"/>
                  </a:lnTo>
                  <a:lnTo>
                    <a:pt x="20335" y="251902"/>
                  </a:lnTo>
                  <a:lnTo>
                    <a:pt x="20422" y="266197"/>
                  </a:lnTo>
                  <a:lnTo>
                    <a:pt x="20481" y="280418"/>
                  </a:lnTo>
                  <a:lnTo>
                    <a:pt x="20521" y="294918"/>
                  </a:lnTo>
                  <a:lnTo>
                    <a:pt x="20547" y="310330"/>
                  </a:lnTo>
                  <a:lnTo>
                    <a:pt x="20565" y="326927"/>
                  </a:lnTo>
                  <a:lnTo>
                    <a:pt x="20577" y="344651"/>
                  </a:lnTo>
                  <a:lnTo>
                    <a:pt x="20585" y="363305"/>
                  </a:lnTo>
                  <a:lnTo>
                    <a:pt x="20586" y="382662"/>
                  </a:lnTo>
                  <a:lnTo>
                    <a:pt x="20418" y="402201"/>
                  </a:lnTo>
                  <a:lnTo>
                    <a:pt x="19771" y="421158"/>
                  </a:lnTo>
                  <a:lnTo>
                    <a:pt x="18523" y="439163"/>
                  </a:lnTo>
                  <a:lnTo>
                    <a:pt x="16871" y="456200"/>
                  </a:lnTo>
                  <a:lnTo>
                    <a:pt x="15224" y="472414"/>
                  </a:lnTo>
                  <a:lnTo>
                    <a:pt x="13817" y="487960"/>
                  </a:lnTo>
                  <a:lnTo>
                    <a:pt x="12534" y="501816"/>
                  </a:lnTo>
                  <a:lnTo>
                    <a:pt x="10452" y="510468"/>
                  </a:lnTo>
                  <a:lnTo>
                    <a:pt x="7450" y="511656"/>
                  </a:lnTo>
                  <a:lnTo>
                    <a:pt x="4896" y="506938"/>
                  </a:lnTo>
                  <a:lnTo>
                    <a:pt x="3094" y="498090"/>
                  </a:lnTo>
                  <a:lnTo>
                    <a:pt x="1889" y="486411"/>
                  </a:lnTo>
                  <a:lnTo>
                    <a:pt x="1093" y="472815"/>
                  </a:lnTo>
                  <a:lnTo>
                    <a:pt x="569" y="458088"/>
                  </a:lnTo>
                  <a:lnTo>
                    <a:pt x="223" y="442962"/>
                  </a:lnTo>
                  <a:lnTo>
                    <a:pt x="0" y="427854"/>
                  </a:lnTo>
                  <a:lnTo>
                    <a:pt x="21" y="412925"/>
                  </a:lnTo>
                  <a:lnTo>
                    <a:pt x="570" y="398204"/>
                  </a:lnTo>
                  <a:lnTo>
                    <a:pt x="1761" y="383670"/>
                  </a:lnTo>
                  <a:lnTo>
                    <a:pt x="3714" y="369449"/>
                  </a:lnTo>
                  <a:lnTo>
                    <a:pt x="6629" y="355812"/>
                  </a:lnTo>
                  <a:lnTo>
                    <a:pt x="10519" y="342862"/>
                  </a:lnTo>
                  <a:lnTo>
                    <a:pt x="15250" y="330706"/>
                  </a:lnTo>
                  <a:lnTo>
                    <a:pt x="20642" y="319534"/>
                  </a:lnTo>
                  <a:lnTo>
                    <a:pt x="26532" y="309365"/>
                  </a:lnTo>
                  <a:lnTo>
                    <a:pt x="32943" y="300554"/>
                  </a:lnTo>
                  <a:lnTo>
                    <a:pt x="40077" y="293838"/>
                  </a:lnTo>
                  <a:lnTo>
                    <a:pt x="47983" y="289438"/>
                  </a:lnTo>
                  <a:lnTo>
                    <a:pt x="56410" y="287281"/>
                  </a:lnTo>
                  <a:lnTo>
                    <a:pt x="64913" y="287262"/>
                  </a:lnTo>
                  <a:lnTo>
                    <a:pt x="73230" y="289100"/>
                  </a:lnTo>
                  <a:lnTo>
                    <a:pt x="81440" y="292415"/>
                  </a:lnTo>
                  <a:lnTo>
                    <a:pt x="89866" y="296841"/>
                  </a:lnTo>
                  <a:lnTo>
                    <a:pt x="98679" y="302078"/>
                  </a:lnTo>
                  <a:lnTo>
                    <a:pt x="107733" y="308219"/>
                  </a:lnTo>
                  <a:lnTo>
                    <a:pt x="116665" y="315703"/>
                  </a:lnTo>
                  <a:lnTo>
                    <a:pt x="125265" y="324667"/>
                  </a:lnTo>
                  <a:lnTo>
                    <a:pt x="133326" y="334959"/>
                  </a:lnTo>
                  <a:lnTo>
                    <a:pt x="140589" y="346317"/>
                  </a:lnTo>
                  <a:lnTo>
                    <a:pt x="146993" y="358478"/>
                  </a:lnTo>
                  <a:lnTo>
                    <a:pt x="152802" y="371220"/>
                  </a:lnTo>
                  <a:lnTo>
                    <a:pt x="158477" y="384372"/>
                  </a:lnTo>
                  <a:lnTo>
                    <a:pt x="164293" y="397808"/>
                  </a:lnTo>
                  <a:lnTo>
                    <a:pt x="170015" y="411440"/>
                  </a:lnTo>
                  <a:lnTo>
                    <a:pt x="175024" y="425204"/>
                  </a:lnTo>
                  <a:lnTo>
                    <a:pt x="179023" y="439059"/>
                  </a:lnTo>
                  <a:lnTo>
                    <a:pt x="182028" y="452974"/>
                  </a:lnTo>
                  <a:lnTo>
                    <a:pt x="184203" y="466929"/>
                  </a:lnTo>
                  <a:lnTo>
                    <a:pt x="185739" y="480894"/>
                  </a:lnTo>
                  <a:lnTo>
                    <a:pt x="186805" y="494253"/>
                  </a:lnTo>
                  <a:lnTo>
                    <a:pt x="187654" y="507123"/>
                  </a:lnTo>
                  <a:lnTo>
                    <a:pt x="188362" y="520638"/>
                  </a:lnTo>
                  <a:lnTo>
                    <a:pt x="189057" y="536954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180642" y="1916302"/>
              <a:ext cx="252686" cy="316985"/>
            </a:xfrm>
            <a:custGeom>
              <a:avLst/>
              <a:gdLst/>
              <a:ahLst/>
              <a:cxnLst/>
              <a:rect l="0" t="0" r="0" b="0"/>
              <a:pathLst>
                <a:path w="252686" h="316985">
                  <a:moveTo>
                    <a:pt x="0" y="210454"/>
                  </a:moveTo>
                  <a:lnTo>
                    <a:pt x="6069" y="204654"/>
                  </a:lnTo>
                  <a:lnTo>
                    <a:pt x="13553" y="199729"/>
                  </a:lnTo>
                  <a:lnTo>
                    <a:pt x="23234" y="195227"/>
                  </a:lnTo>
                  <a:lnTo>
                    <a:pt x="34548" y="191006"/>
                  </a:lnTo>
                  <a:lnTo>
                    <a:pt x="46531" y="186992"/>
                  </a:lnTo>
                  <a:lnTo>
                    <a:pt x="58551" y="183131"/>
                  </a:lnTo>
                  <a:lnTo>
                    <a:pt x="70347" y="179378"/>
                  </a:lnTo>
                  <a:lnTo>
                    <a:pt x="81859" y="175703"/>
                  </a:lnTo>
                  <a:lnTo>
                    <a:pt x="93110" y="172081"/>
                  </a:lnTo>
                  <a:lnTo>
                    <a:pt x="104154" y="168495"/>
                  </a:lnTo>
                  <a:lnTo>
                    <a:pt x="115043" y="164935"/>
                  </a:lnTo>
                  <a:lnTo>
                    <a:pt x="125821" y="161386"/>
                  </a:lnTo>
                  <a:lnTo>
                    <a:pt x="136520" y="157681"/>
                  </a:lnTo>
                  <a:lnTo>
                    <a:pt x="147163" y="153507"/>
                  </a:lnTo>
                  <a:lnTo>
                    <a:pt x="157764" y="148730"/>
                  </a:lnTo>
                  <a:lnTo>
                    <a:pt x="168173" y="143215"/>
                  </a:lnTo>
                  <a:lnTo>
                    <a:pt x="178088" y="136756"/>
                  </a:lnTo>
                  <a:lnTo>
                    <a:pt x="187382" y="129334"/>
                  </a:lnTo>
                  <a:lnTo>
                    <a:pt x="195928" y="121079"/>
                  </a:lnTo>
                  <a:lnTo>
                    <a:pt x="203523" y="112167"/>
                  </a:lnTo>
                  <a:lnTo>
                    <a:pt x="210141" y="102767"/>
                  </a:lnTo>
                  <a:lnTo>
                    <a:pt x="215584" y="93015"/>
                  </a:lnTo>
                  <a:lnTo>
                    <a:pt x="219418" y="83017"/>
                  </a:lnTo>
                  <a:lnTo>
                    <a:pt x="221547" y="72847"/>
                  </a:lnTo>
                  <a:lnTo>
                    <a:pt x="222011" y="62562"/>
                  </a:lnTo>
                  <a:lnTo>
                    <a:pt x="220811" y="52196"/>
                  </a:lnTo>
                  <a:lnTo>
                    <a:pt x="218112" y="41786"/>
                  </a:lnTo>
                  <a:lnTo>
                    <a:pt x="214029" y="31677"/>
                  </a:lnTo>
                  <a:lnTo>
                    <a:pt x="208548" y="22494"/>
                  </a:lnTo>
                  <a:lnTo>
                    <a:pt x="201780" y="14514"/>
                  </a:lnTo>
                  <a:lnTo>
                    <a:pt x="193628" y="8004"/>
                  </a:lnTo>
                  <a:lnTo>
                    <a:pt x="183721" y="3380"/>
                  </a:lnTo>
                  <a:lnTo>
                    <a:pt x="172030" y="688"/>
                  </a:lnTo>
                  <a:lnTo>
                    <a:pt x="159280" y="0"/>
                  </a:lnTo>
                  <a:lnTo>
                    <a:pt x="146724" y="1574"/>
                  </a:lnTo>
                  <a:lnTo>
                    <a:pt x="135058" y="5336"/>
                  </a:lnTo>
                  <a:lnTo>
                    <a:pt x="124281" y="10943"/>
                  </a:lnTo>
                  <a:lnTo>
                    <a:pt x="113974" y="17986"/>
                  </a:lnTo>
                  <a:lnTo>
                    <a:pt x="103825" y="26093"/>
                  </a:lnTo>
                  <a:lnTo>
                    <a:pt x="93838" y="35128"/>
                  </a:lnTo>
                  <a:lnTo>
                    <a:pt x="84264" y="45168"/>
                  </a:lnTo>
                  <a:lnTo>
                    <a:pt x="75232" y="56180"/>
                  </a:lnTo>
                  <a:lnTo>
                    <a:pt x="67046" y="68015"/>
                  </a:lnTo>
                  <a:lnTo>
                    <a:pt x="60231" y="80491"/>
                  </a:lnTo>
                  <a:lnTo>
                    <a:pt x="54949" y="93441"/>
                  </a:lnTo>
                  <a:lnTo>
                    <a:pt x="51048" y="106732"/>
                  </a:lnTo>
                  <a:lnTo>
                    <a:pt x="48257" y="120260"/>
                  </a:lnTo>
                  <a:lnTo>
                    <a:pt x="46306" y="133952"/>
                  </a:lnTo>
                  <a:lnTo>
                    <a:pt x="45128" y="147757"/>
                  </a:lnTo>
                  <a:lnTo>
                    <a:pt x="44853" y="161638"/>
                  </a:lnTo>
                  <a:lnTo>
                    <a:pt x="45484" y="175571"/>
                  </a:lnTo>
                  <a:lnTo>
                    <a:pt x="47059" y="189539"/>
                  </a:lnTo>
                  <a:lnTo>
                    <a:pt x="49719" y="203530"/>
                  </a:lnTo>
                  <a:lnTo>
                    <a:pt x="53437" y="217527"/>
                  </a:lnTo>
                  <a:lnTo>
                    <a:pt x="58052" y="231199"/>
                  </a:lnTo>
                  <a:lnTo>
                    <a:pt x="63368" y="243926"/>
                  </a:lnTo>
                  <a:lnTo>
                    <a:pt x="69200" y="255448"/>
                  </a:lnTo>
                  <a:lnTo>
                    <a:pt x="75405" y="265829"/>
                  </a:lnTo>
                  <a:lnTo>
                    <a:pt x="81867" y="275270"/>
                  </a:lnTo>
                  <a:lnTo>
                    <a:pt x="88513" y="283988"/>
                  </a:lnTo>
                  <a:lnTo>
                    <a:pt x="95451" y="292015"/>
                  </a:lnTo>
                  <a:lnTo>
                    <a:pt x="102947" y="299194"/>
                  </a:lnTo>
                  <a:lnTo>
                    <a:pt x="111114" y="305501"/>
                  </a:lnTo>
                  <a:lnTo>
                    <a:pt x="120228" y="310721"/>
                  </a:lnTo>
                  <a:lnTo>
                    <a:pt x="130788" y="314397"/>
                  </a:lnTo>
                  <a:lnTo>
                    <a:pt x="142926" y="316422"/>
                  </a:lnTo>
                  <a:lnTo>
                    <a:pt x="156146" y="316984"/>
                  </a:lnTo>
                  <a:lnTo>
                    <a:pt x="169551" y="316381"/>
                  </a:lnTo>
                  <a:lnTo>
                    <a:pt x="182594" y="314909"/>
                  </a:lnTo>
                  <a:lnTo>
                    <a:pt x="195042" y="312965"/>
                  </a:lnTo>
                  <a:lnTo>
                    <a:pt x="208225" y="310853"/>
                  </a:lnTo>
                  <a:lnTo>
                    <a:pt x="225528" y="308392"/>
                  </a:lnTo>
                  <a:lnTo>
                    <a:pt x="252685" y="305211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8852520" y="1589803"/>
            <a:ext cx="1170611" cy="1147607"/>
            <a:chOff x="8852520" y="1589803"/>
            <a:chExt cx="1170611" cy="1147607"/>
          </a:xfrm>
        </p:grpSpPr>
        <p:sp>
          <p:nvSpPr>
            <p:cNvPr id="37" name="Freeform 36"/>
            <p:cNvSpPr/>
            <p:nvPr/>
          </p:nvSpPr>
          <p:spPr>
            <a:xfrm>
              <a:off x="8852520" y="1878829"/>
              <a:ext cx="216139" cy="290042"/>
            </a:xfrm>
            <a:custGeom>
              <a:avLst/>
              <a:gdLst/>
              <a:ahLst/>
              <a:cxnLst/>
              <a:rect l="0" t="0" r="0" b="0"/>
              <a:pathLst>
                <a:path w="216139" h="290042">
                  <a:moveTo>
                    <a:pt x="12475" y="100528"/>
                  </a:moveTo>
                  <a:lnTo>
                    <a:pt x="18477" y="106262"/>
                  </a:lnTo>
                  <a:lnTo>
                    <a:pt x="25321" y="110546"/>
                  </a:lnTo>
                  <a:lnTo>
                    <a:pt x="33709" y="113756"/>
                  </a:lnTo>
                  <a:lnTo>
                    <a:pt x="43336" y="116290"/>
                  </a:lnTo>
                  <a:lnTo>
                    <a:pt x="53650" y="118636"/>
                  </a:lnTo>
                  <a:lnTo>
                    <a:pt x="64263" y="121080"/>
                  </a:lnTo>
                  <a:lnTo>
                    <a:pt x="75133" y="123561"/>
                  </a:lnTo>
                  <a:lnTo>
                    <a:pt x="86482" y="125777"/>
                  </a:lnTo>
                  <a:lnTo>
                    <a:pt x="98403" y="127562"/>
                  </a:lnTo>
                  <a:lnTo>
                    <a:pt x="110694" y="128744"/>
                  </a:lnTo>
                  <a:lnTo>
                    <a:pt x="122952" y="129080"/>
                  </a:lnTo>
                  <a:lnTo>
                    <a:pt x="134940" y="128519"/>
                  </a:lnTo>
                  <a:lnTo>
                    <a:pt x="146602" y="127005"/>
                  </a:lnTo>
                  <a:lnTo>
                    <a:pt x="157966" y="124393"/>
                  </a:lnTo>
                  <a:lnTo>
                    <a:pt x="169083" y="120706"/>
                  </a:lnTo>
                  <a:lnTo>
                    <a:pt x="179684" y="115942"/>
                  </a:lnTo>
                  <a:lnTo>
                    <a:pt x="189204" y="109997"/>
                  </a:lnTo>
                  <a:lnTo>
                    <a:pt x="197418" y="102919"/>
                  </a:lnTo>
                  <a:lnTo>
                    <a:pt x="204256" y="94725"/>
                  </a:lnTo>
                  <a:lnTo>
                    <a:pt x="209634" y="85323"/>
                  </a:lnTo>
                  <a:lnTo>
                    <a:pt x="213644" y="74785"/>
                  </a:lnTo>
                  <a:lnTo>
                    <a:pt x="216032" y="63624"/>
                  </a:lnTo>
                  <a:lnTo>
                    <a:pt x="216138" y="52673"/>
                  </a:lnTo>
                  <a:lnTo>
                    <a:pt x="213801" y="42391"/>
                  </a:lnTo>
                  <a:lnTo>
                    <a:pt x="209300" y="33032"/>
                  </a:lnTo>
                  <a:lnTo>
                    <a:pt x="203074" y="24818"/>
                  </a:lnTo>
                  <a:lnTo>
                    <a:pt x="195547" y="17744"/>
                  </a:lnTo>
                  <a:lnTo>
                    <a:pt x="186749" y="11807"/>
                  </a:lnTo>
                  <a:lnTo>
                    <a:pt x="176343" y="7101"/>
                  </a:lnTo>
                  <a:lnTo>
                    <a:pt x="164280" y="3565"/>
                  </a:lnTo>
                  <a:lnTo>
                    <a:pt x="151095" y="1170"/>
                  </a:lnTo>
                  <a:lnTo>
                    <a:pt x="137707" y="3"/>
                  </a:lnTo>
                  <a:lnTo>
                    <a:pt x="124668" y="0"/>
                  </a:lnTo>
                  <a:lnTo>
                    <a:pt x="112150" y="1132"/>
                  </a:lnTo>
                  <a:lnTo>
                    <a:pt x="100137" y="3486"/>
                  </a:lnTo>
                  <a:lnTo>
                    <a:pt x="88540" y="6996"/>
                  </a:lnTo>
                  <a:lnTo>
                    <a:pt x="77261" y="11471"/>
                  </a:lnTo>
                  <a:lnTo>
                    <a:pt x="66213" y="16690"/>
                  </a:lnTo>
                  <a:lnTo>
                    <a:pt x="55337" y="22468"/>
                  </a:lnTo>
                  <a:lnTo>
                    <a:pt x="44912" y="28974"/>
                  </a:lnTo>
                  <a:lnTo>
                    <a:pt x="35518" y="36705"/>
                  </a:lnTo>
                  <a:lnTo>
                    <a:pt x="27385" y="45834"/>
                  </a:lnTo>
                  <a:lnTo>
                    <a:pt x="20433" y="56237"/>
                  </a:lnTo>
                  <a:lnTo>
                    <a:pt x="14448" y="67670"/>
                  </a:lnTo>
                  <a:lnTo>
                    <a:pt x="9208" y="79880"/>
                  </a:lnTo>
                  <a:lnTo>
                    <a:pt x="4840" y="92656"/>
                  </a:lnTo>
                  <a:lnTo>
                    <a:pt x="1801" y="105829"/>
                  </a:lnTo>
                  <a:lnTo>
                    <a:pt x="238" y="119281"/>
                  </a:lnTo>
                  <a:lnTo>
                    <a:pt x="0" y="132922"/>
                  </a:lnTo>
                  <a:lnTo>
                    <a:pt x="828" y="146693"/>
                  </a:lnTo>
                  <a:lnTo>
                    <a:pt x="2469" y="160547"/>
                  </a:lnTo>
                  <a:lnTo>
                    <a:pt x="5026" y="174292"/>
                  </a:lnTo>
                  <a:lnTo>
                    <a:pt x="8946" y="187602"/>
                  </a:lnTo>
                  <a:lnTo>
                    <a:pt x="14359" y="200328"/>
                  </a:lnTo>
                  <a:lnTo>
                    <a:pt x="21112" y="212332"/>
                  </a:lnTo>
                  <a:lnTo>
                    <a:pt x="28941" y="223401"/>
                  </a:lnTo>
                  <a:lnTo>
                    <a:pt x="37584" y="233514"/>
                  </a:lnTo>
                  <a:lnTo>
                    <a:pt x="46980" y="242797"/>
                  </a:lnTo>
                  <a:lnTo>
                    <a:pt x="57264" y="251427"/>
                  </a:lnTo>
                  <a:lnTo>
                    <a:pt x="68440" y="259561"/>
                  </a:lnTo>
                  <a:lnTo>
                    <a:pt x="80385" y="267009"/>
                  </a:lnTo>
                  <a:lnTo>
                    <a:pt x="92934" y="273259"/>
                  </a:lnTo>
                  <a:lnTo>
                    <a:pt x="105915" y="278130"/>
                  </a:lnTo>
                  <a:lnTo>
                    <a:pt x="118594" y="281748"/>
                  </a:lnTo>
                  <a:lnTo>
                    <a:pt x="130927" y="284733"/>
                  </a:lnTo>
                  <a:lnTo>
                    <a:pt x="143994" y="287348"/>
                  </a:lnTo>
                  <a:lnTo>
                    <a:pt x="159874" y="290041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9119237" y="1961561"/>
              <a:ext cx="278839" cy="222796"/>
            </a:xfrm>
            <a:custGeom>
              <a:avLst/>
              <a:gdLst/>
              <a:ahLst/>
              <a:cxnLst/>
              <a:rect l="0" t="0" r="0" b="0"/>
              <a:pathLst>
                <a:path w="278839" h="222796">
                  <a:moveTo>
                    <a:pt x="8970" y="80967"/>
                  </a:moveTo>
                  <a:lnTo>
                    <a:pt x="9038" y="92702"/>
                  </a:lnTo>
                  <a:lnTo>
                    <a:pt x="9678" y="103831"/>
                  </a:lnTo>
                  <a:lnTo>
                    <a:pt x="10974" y="115429"/>
                  </a:lnTo>
                  <a:lnTo>
                    <a:pt x="12833" y="127590"/>
                  </a:lnTo>
                  <a:lnTo>
                    <a:pt x="15150" y="140251"/>
                  </a:lnTo>
                  <a:lnTo>
                    <a:pt x="17812" y="153311"/>
                  </a:lnTo>
                  <a:lnTo>
                    <a:pt x="20562" y="166836"/>
                  </a:lnTo>
                  <a:lnTo>
                    <a:pt x="23022" y="181050"/>
                  </a:lnTo>
                  <a:lnTo>
                    <a:pt x="25000" y="195982"/>
                  </a:lnTo>
                  <a:lnTo>
                    <a:pt x="26306" y="210208"/>
                  </a:lnTo>
                  <a:lnTo>
                    <a:pt x="26062" y="219923"/>
                  </a:lnTo>
                  <a:lnTo>
                    <a:pt x="23977" y="222795"/>
                  </a:lnTo>
                  <a:lnTo>
                    <a:pt x="21201" y="220112"/>
                  </a:lnTo>
                  <a:lnTo>
                    <a:pt x="18198" y="213426"/>
                  </a:lnTo>
                  <a:lnTo>
                    <a:pt x="15065" y="203713"/>
                  </a:lnTo>
                  <a:lnTo>
                    <a:pt x="11837" y="191712"/>
                  </a:lnTo>
                  <a:lnTo>
                    <a:pt x="8701" y="178029"/>
                  </a:lnTo>
                  <a:lnTo>
                    <a:pt x="5981" y="163141"/>
                  </a:lnTo>
                  <a:lnTo>
                    <a:pt x="3823" y="147412"/>
                  </a:lnTo>
                  <a:lnTo>
                    <a:pt x="2206" y="131267"/>
                  </a:lnTo>
                  <a:lnTo>
                    <a:pt x="1038" y="115198"/>
                  </a:lnTo>
                  <a:lnTo>
                    <a:pt x="225" y="99467"/>
                  </a:lnTo>
                  <a:lnTo>
                    <a:pt x="0" y="84293"/>
                  </a:lnTo>
                  <a:lnTo>
                    <a:pt x="907" y="69941"/>
                  </a:lnTo>
                  <a:lnTo>
                    <a:pt x="3148" y="56475"/>
                  </a:lnTo>
                  <a:lnTo>
                    <a:pt x="6619" y="43957"/>
                  </a:lnTo>
                  <a:lnTo>
                    <a:pt x="11090" y="32533"/>
                  </a:lnTo>
                  <a:lnTo>
                    <a:pt x="16325" y="22193"/>
                  </a:lnTo>
                  <a:lnTo>
                    <a:pt x="22279" y="13264"/>
                  </a:lnTo>
                  <a:lnTo>
                    <a:pt x="29100" y="6469"/>
                  </a:lnTo>
                  <a:lnTo>
                    <a:pt x="36794" y="2021"/>
                  </a:lnTo>
                  <a:lnTo>
                    <a:pt x="45076" y="0"/>
                  </a:lnTo>
                  <a:lnTo>
                    <a:pt x="53481" y="605"/>
                  </a:lnTo>
                  <a:lnTo>
                    <a:pt x="61727" y="3680"/>
                  </a:lnTo>
                  <a:lnTo>
                    <a:pt x="69722" y="8811"/>
                  </a:lnTo>
                  <a:lnTo>
                    <a:pt x="77469" y="15526"/>
                  </a:lnTo>
                  <a:lnTo>
                    <a:pt x="85014" y="23405"/>
                  </a:lnTo>
                  <a:lnTo>
                    <a:pt x="92402" y="32115"/>
                  </a:lnTo>
                  <a:lnTo>
                    <a:pt x="99677" y="41405"/>
                  </a:lnTo>
                  <a:lnTo>
                    <a:pt x="106866" y="51095"/>
                  </a:lnTo>
                  <a:lnTo>
                    <a:pt x="113832" y="61059"/>
                  </a:lnTo>
                  <a:lnTo>
                    <a:pt x="120284" y="71207"/>
                  </a:lnTo>
                  <a:lnTo>
                    <a:pt x="126090" y="81411"/>
                  </a:lnTo>
                  <a:lnTo>
                    <a:pt x="130826" y="89131"/>
                  </a:lnTo>
                  <a:lnTo>
                    <a:pt x="133840" y="91051"/>
                  </a:lnTo>
                  <a:lnTo>
                    <a:pt x="135295" y="87827"/>
                  </a:lnTo>
                  <a:lnTo>
                    <a:pt x="135837" y="80973"/>
                  </a:lnTo>
                  <a:lnTo>
                    <a:pt x="136283" y="72020"/>
                  </a:lnTo>
                  <a:lnTo>
                    <a:pt x="137510" y="62410"/>
                  </a:lnTo>
                  <a:lnTo>
                    <a:pt x="139902" y="52950"/>
                  </a:lnTo>
                  <a:lnTo>
                    <a:pt x="143443" y="43938"/>
                  </a:lnTo>
                  <a:lnTo>
                    <a:pt x="147946" y="35405"/>
                  </a:lnTo>
                  <a:lnTo>
                    <a:pt x="153197" y="27298"/>
                  </a:lnTo>
                  <a:lnTo>
                    <a:pt x="159330" y="20019"/>
                  </a:lnTo>
                  <a:lnTo>
                    <a:pt x="166800" y="14403"/>
                  </a:lnTo>
                  <a:lnTo>
                    <a:pt x="175740" y="10776"/>
                  </a:lnTo>
                  <a:lnTo>
                    <a:pt x="185675" y="9153"/>
                  </a:lnTo>
                  <a:lnTo>
                    <a:pt x="195729" y="9500"/>
                  </a:lnTo>
                  <a:lnTo>
                    <a:pt x="205377" y="11591"/>
                  </a:lnTo>
                  <a:lnTo>
                    <a:pt x="214463" y="15248"/>
                  </a:lnTo>
                  <a:lnTo>
                    <a:pt x="223019" y="20435"/>
                  </a:lnTo>
                  <a:lnTo>
                    <a:pt x="231138" y="26992"/>
                  </a:lnTo>
                  <a:lnTo>
                    <a:pt x="238758" y="34663"/>
                  </a:lnTo>
                  <a:lnTo>
                    <a:pt x="245664" y="43182"/>
                  </a:lnTo>
                  <a:lnTo>
                    <a:pt x="251796" y="52318"/>
                  </a:lnTo>
                  <a:lnTo>
                    <a:pt x="257238" y="61893"/>
                  </a:lnTo>
                  <a:lnTo>
                    <a:pt x="262129" y="71773"/>
                  </a:lnTo>
                  <a:lnTo>
                    <a:pt x="266601" y="81867"/>
                  </a:lnTo>
                  <a:lnTo>
                    <a:pt x="270606" y="92273"/>
                  </a:lnTo>
                  <a:lnTo>
                    <a:pt x="273922" y="103251"/>
                  </a:lnTo>
                  <a:lnTo>
                    <a:pt x="276483" y="114886"/>
                  </a:lnTo>
                  <a:lnTo>
                    <a:pt x="278179" y="126706"/>
                  </a:lnTo>
                  <a:lnTo>
                    <a:pt x="278838" y="139040"/>
                  </a:lnTo>
                  <a:lnTo>
                    <a:pt x="277404" y="154089"/>
                  </a:lnTo>
                  <a:lnTo>
                    <a:pt x="272182" y="175724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9487244" y="1915885"/>
              <a:ext cx="188065" cy="561642"/>
            </a:xfrm>
            <a:custGeom>
              <a:avLst/>
              <a:gdLst/>
              <a:ahLst/>
              <a:cxnLst/>
              <a:rect l="0" t="0" r="0" b="0"/>
              <a:pathLst>
                <a:path w="188065" h="561642">
                  <a:moveTo>
                    <a:pt x="9460" y="179286"/>
                  </a:moveTo>
                  <a:lnTo>
                    <a:pt x="9528" y="191088"/>
                  </a:lnTo>
                  <a:lnTo>
                    <a:pt x="10168" y="202857"/>
                  </a:lnTo>
                  <a:lnTo>
                    <a:pt x="11460" y="215747"/>
                  </a:lnTo>
                  <a:lnTo>
                    <a:pt x="13147" y="229595"/>
                  </a:lnTo>
                  <a:lnTo>
                    <a:pt x="14815" y="243923"/>
                  </a:lnTo>
                  <a:lnTo>
                    <a:pt x="16228" y="258406"/>
                  </a:lnTo>
                  <a:lnTo>
                    <a:pt x="17327" y="273375"/>
                  </a:lnTo>
                  <a:lnTo>
                    <a:pt x="18136" y="289696"/>
                  </a:lnTo>
                  <a:lnTo>
                    <a:pt x="18716" y="307736"/>
                  </a:lnTo>
                  <a:lnTo>
                    <a:pt x="19121" y="326919"/>
                  </a:lnTo>
                  <a:lnTo>
                    <a:pt x="19401" y="346034"/>
                  </a:lnTo>
                  <a:lnTo>
                    <a:pt x="19592" y="364381"/>
                  </a:lnTo>
                  <a:lnTo>
                    <a:pt x="19722" y="382106"/>
                  </a:lnTo>
                  <a:lnTo>
                    <a:pt x="19810" y="399907"/>
                  </a:lnTo>
                  <a:lnTo>
                    <a:pt x="19868" y="418215"/>
                  </a:lnTo>
                  <a:lnTo>
                    <a:pt x="19908" y="437139"/>
                  </a:lnTo>
                  <a:lnTo>
                    <a:pt x="19935" y="456622"/>
                  </a:lnTo>
                  <a:lnTo>
                    <a:pt x="19957" y="476545"/>
                  </a:lnTo>
                  <a:lnTo>
                    <a:pt x="20142" y="496469"/>
                  </a:lnTo>
                  <a:lnTo>
                    <a:pt x="20799" y="515686"/>
                  </a:lnTo>
                  <a:lnTo>
                    <a:pt x="22048" y="533833"/>
                  </a:lnTo>
                  <a:lnTo>
                    <a:pt x="23520" y="549733"/>
                  </a:lnTo>
                  <a:lnTo>
                    <a:pt x="24118" y="559829"/>
                  </a:lnTo>
                  <a:lnTo>
                    <a:pt x="23513" y="561641"/>
                  </a:lnTo>
                  <a:lnTo>
                    <a:pt x="22634" y="556522"/>
                  </a:lnTo>
                  <a:lnTo>
                    <a:pt x="21874" y="546705"/>
                  </a:lnTo>
                  <a:lnTo>
                    <a:pt x="21301" y="534329"/>
                  </a:lnTo>
                  <a:lnTo>
                    <a:pt x="20889" y="520760"/>
                  </a:lnTo>
                  <a:lnTo>
                    <a:pt x="20602" y="506702"/>
                  </a:lnTo>
                  <a:lnTo>
                    <a:pt x="20404" y="492484"/>
                  </a:lnTo>
                  <a:lnTo>
                    <a:pt x="20264" y="478242"/>
                  </a:lnTo>
                  <a:lnTo>
                    <a:pt x="20000" y="464028"/>
                  </a:lnTo>
                  <a:lnTo>
                    <a:pt x="19288" y="449852"/>
                  </a:lnTo>
                  <a:lnTo>
                    <a:pt x="17999" y="435712"/>
                  </a:lnTo>
                  <a:lnTo>
                    <a:pt x="16318" y="421601"/>
                  </a:lnTo>
                  <a:lnTo>
                    <a:pt x="14651" y="407512"/>
                  </a:lnTo>
                  <a:lnTo>
                    <a:pt x="13236" y="393439"/>
                  </a:lnTo>
                  <a:lnTo>
                    <a:pt x="12135" y="379377"/>
                  </a:lnTo>
                  <a:lnTo>
                    <a:pt x="11322" y="365322"/>
                  </a:lnTo>
                  <a:lnTo>
                    <a:pt x="10735" y="351269"/>
                  </a:lnTo>
                  <a:lnTo>
                    <a:pt x="10155" y="337050"/>
                  </a:lnTo>
                  <a:lnTo>
                    <a:pt x="9225" y="322359"/>
                  </a:lnTo>
                  <a:lnTo>
                    <a:pt x="7784" y="307069"/>
                  </a:lnTo>
                  <a:lnTo>
                    <a:pt x="6001" y="291376"/>
                  </a:lnTo>
                  <a:lnTo>
                    <a:pt x="4264" y="275689"/>
                  </a:lnTo>
                  <a:lnTo>
                    <a:pt x="2803" y="260233"/>
                  </a:lnTo>
                  <a:lnTo>
                    <a:pt x="1670" y="244583"/>
                  </a:lnTo>
                  <a:lnTo>
                    <a:pt x="836" y="227792"/>
                  </a:lnTo>
                  <a:lnTo>
                    <a:pt x="245" y="209420"/>
                  </a:lnTo>
                  <a:lnTo>
                    <a:pt x="0" y="189674"/>
                  </a:lnTo>
                  <a:lnTo>
                    <a:pt x="362" y="169115"/>
                  </a:lnTo>
                  <a:lnTo>
                    <a:pt x="1417" y="148180"/>
                  </a:lnTo>
                  <a:lnTo>
                    <a:pt x="3110" y="127428"/>
                  </a:lnTo>
                  <a:lnTo>
                    <a:pt x="5316" y="107582"/>
                  </a:lnTo>
                  <a:lnTo>
                    <a:pt x="7916" y="88955"/>
                  </a:lnTo>
                  <a:lnTo>
                    <a:pt x="10967" y="71822"/>
                  </a:lnTo>
                  <a:lnTo>
                    <a:pt x="14692" y="56600"/>
                  </a:lnTo>
                  <a:lnTo>
                    <a:pt x="19167" y="43325"/>
                  </a:lnTo>
                  <a:lnTo>
                    <a:pt x="24476" y="31900"/>
                  </a:lnTo>
                  <a:lnTo>
                    <a:pt x="30797" y="22274"/>
                  </a:lnTo>
                  <a:lnTo>
                    <a:pt x="38130" y="14246"/>
                  </a:lnTo>
                  <a:lnTo>
                    <a:pt x="46496" y="7834"/>
                  </a:lnTo>
                  <a:lnTo>
                    <a:pt x="56015" y="3341"/>
                  </a:lnTo>
                  <a:lnTo>
                    <a:pt x="66636" y="765"/>
                  </a:lnTo>
                  <a:lnTo>
                    <a:pt x="78022" y="0"/>
                  </a:lnTo>
                  <a:lnTo>
                    <a:pt x="89656" y="998"/>
                  </a:lnTo>
                  <a:lnTo>
                    <a:pt x="101220" y="3562"/>
                  </a:lnTo>
                  <a:lnTo>
                    <a:pt x="112592" y="7554"/>
                  </a:lnTo>
                  <a:lnTo>
                    <a:pt x="123762" y="12974"/>
                  </a:lnTo>
                  <a:lnTo>
                    <a:pt x="134748" y="19692"/>
                  </a:lnTo>
                  <a:lnTo>
                    <a:pt x="145261" y="27472"/>
                  </a:lnTo>
                  <a:lnTo>
                    <a:pt x="154722" y="36065"/>
                  </a:lnTo>
                  <a:lnTo>
                    <a:pt x="162901" y="45255"/>
                  </a:lnTo>
                  <a:lnTo>
                    <a:pt x="169886" y="55036"/>
                  </a:lnTo>
                  <a:lnTo>
                    <a:pt x="175894" y="65587"/>
                  </a:lnTo>
                  <a:lnTo>
                    <a:pt x="181146" y="76940"/>
                  </a:lnTo>
                  <a:lnTo>
                    <a:pt x="185352" y="88836"/>
                  </a:lnTo>
                  <a:lnTo>
                    <a:pt x="187748" y="100821"/>
                  </a:lnTo>
                  <a:lnTo>
                    <a:pt x="188064" y="112623"/>
                  </a:lnTo>
                  <a:lnTo>
                    <a:pt x="186481" y="124159"/>
                  </a:lnTo>
                  <a:lnTo>
                    <a:pt x="183357" y="135438"/>
                  </a:lnTo>
                  <a:lnTo>
                    <a:pt x="179062" y="146501"/>
                  </a:lnTo>
                  <a:lnTo>
                    <a:pt x="173587" y="157236"/>
                  </a:lnTo>
                  <a:lnTo>
                    <a:pt x="166565" y="167379"/>
                  </a:lnTo>
                  <a:lnTo>
                    <a:pt x="157926" y="176829"/>
                  </a:lnTo>
                  <a:lnTo>
                    <a:pt x="148098" y="185538"/>
                  </a:lnTo>
                  <a:lnTo>
                    <a:pt x="136656" y="194384"/>
                  </a:lnTo>
                  <a:lnTo>
                    <a:pt x="120361" y="205260"/>
                  </a:lnTo>
                  <a:lnTo>
                    <a:pt x="93689" y="221400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9718847" y="1589803"/>
              <a:ext cx="20014" cy="621182"/>
            </a:xfrm>
            <a:custGeom>
              <a:avLst/>
              <a:gdLst/>
              <a:ahLst/>
              <a:cxnLst/>
              <a:rect l="0" t="0" r="0" b="0"/>
              <a:pathLst>
                <a:path w="20014" h="621182">
                  <a:moveTo>
                    <a:pt x="20013" y="0"/>
                  </a:moveTo>
                  <a:lnTo>
                    <a:pt x="17147" y="11936"/>
                  </a:lnTo>
                  <a:lnTo>
                    <a:pt x="15005" y="24985"/>
                  </a:lnTo>
                  <a:lnTo>
                    <a:pt x="13402" y="40464"/>
                  </a:lnTo>
                  <a:lnTo>
                    <a:pt x="12221" y="57859"/>
                  </a:lnTo>
                  <a:lnTo>
                    <a:pt x="11372" y="76172"/>
                  </a:lnTo>
                  <a:lnTo>
                    <a:pt x="10774" y="94716"/>
                  </a:lnTo>
                  <a:lnTo>
                    <a:pt x="10360" y="113015"/>
                  </a:lnTo>
                  <a:lnTo>
                    <a:pt x="10076" y="130660"/>
                  </a:lnTo>
                  <a:lnTo>
                    <a:pt x="9883" y="147521"/>
                  </a:lnTo>
                  <a:lnTo>
                    <a:pt x="9752" y="163822"/>
                  </a:lnTo>
                  <a:lnTo>
                    <a:pt x="9663" y="180009"/>
                  </a:lnTo>
                  <a:lnTo>
                    <a:pt x="9604" y="196352"/>
                  </a:lnTo>
                  <a:lnTo>
                    <a:pt x="9565" y="212943"/>
                  </a:lnTo>
                  <a:lnTo>
                    <a:pt x="9539" y="229776"/>
                  </a:lnTo>
                  <a:lnTo>
                    <a:pt x="9521" y="246808"/>
                  </a:lnTo>
                  <a:lnTo>
                    <a:pt x="9508" y="263993"/>
                  </a:lnTo>
                  <a:lnTo>
                    <a:pt x="9500" y="281289"/>
                  </a:lnTo>
                  <a:lnTo>
                    <a:pt x="9490" y="298660"/>
                  </a:lnTo>
                  <a:lnTo>
                    <a:pt x="9313" y="315918"/>
                  </a:lnTo>
                  <a:lnTo>
                    <a:pt x="8663" y="332738"/>
                  </a:lnTo>
                  <a:lnTo>
                    <a:pt x="7413" y="348979"/>
                  </a:lnTo>
                  <a:lnTo>
                    <a:pt x="5759" y="364665"/>
                  </a:lnTo>
                  <a:lnTo>
                    <a:pt x="4110" y="379892"/>
                  </a:lnTo>
                  <a:lnTo>
                    <a:pt x="2708" y="394767"/>
                  </a:lnTo>
                  <a:lnTo>
                    <a:pt x="1614" y="409386"/>
                  </a:lnTo>
                  <a:lnTo>
                    <a:pt x="807" y="423822"/>
                  </a:lnTo>
                  <a:lnTo>
                    <a:pt x="233" y="438139"/>
                  </a:lnTo>
                  <a:lnTo>
                    <a:pt x="0" y="452706"/>
                  </a:lnTo>
                  <a:lnTo>
                    <a:pt x="369" y="468164"/>
                  </a:lnTo>
                  <a:lnTo>
                    <a:pt x="1427" y="484782"/>
                  </a:lnTo>
                  <a:lnTo>
                    <a:pt x="2950" y="502181"/>
                  </a:lnTo>
                  <a:lnTo>
                    <a:pt x="4510" y="519553"/>
                  </a:lnTo>
                  <a:lnTo>
                    <a:pt x="5854" y="536412"/>
                  </a:lnTo>
                  <a:lnTo>
                    <a:pt x="6910" y="552418"/>
                  </a:lnTo>
                  <a:lnTo>
                    <a:pt x="7807" y="568990"/>
                  </a:lnTo>
                  <a:lnTo>
                    <a:pt x="8620" y="589812"/>
                  </a:lnTo>
                  <a:lnTo>
                    <a:pt x="9484" y="621181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9612518" y="1800373"/>
              <a:ext cx="263214" cy="52643"/>
            </a:xfrm>
            <a:custGeom>
              <a:avLst/>
              <a:gdLst/>
              <a:ahLst/>
              <a:cxnLst/>
              <a:rect l="0" t="0" r="0" b="0"/>
              <a:pathLst>
                <a:path w="263214" h="52643">
                  <a:moveTo>
                    <a:pt x="263213" y="0"/>
                  </a:moveTo>
                  <a:lnTo>
                    <a:pt x="248611" y="2933"/>
                  </a:lnTo>
                  <a:lnTo>
                    <a:pt x="235339" y="5716"/>
                  </a:lnTo>
                  <a:lnTo>
                    <a:pt x="222129" y="8615"/>
                  </a:lnTo>
                  <a:lnTo>
                    <a:pt x="208442" y="11656"/>
                  </a:lnTo>
                  <a:lnTo>
                    <a:pt x="193636" y="14821"/>
                  </a:lnTo>
                  <a:lnTo>
                    <a:pt x="177482" y="18080"/>
                  </a:lnTo>
                  <a:lnTo>
                    <a:pt x="160236" y="21245"/>
                  </a:lnTo>
                  <a:lnTo>
                    <a:pt x="142443" y="23988"/>
                  </a:lnTo>
                  <a:lnTo>
                    <a:pt x="124485" y="26173"/>
                  </a:lnTo>
                  <a:lnTo>
                    <a:pt x="106869" y="28148"/>
                  </a:lnTo>
                  <a:lnTo>
                    <a:pt x="90275" y="30620"/>
                  </a:lnTo>
                  <a:lnTo>
                    <a:pt x="74976" y="33946"/>
                  </a:lnTo>
                  <a:lnTo>
                    <a:pt x="60958" y="37844"/>
                  </a:lnTo>
                  <a:lnTo>
                    <a:pt x="46528" y="41955"/>
                  </a:lnTo>
                  <a:lnTo>
                    <a:pt x="28182" y="46644"/>
                  </a:lnTo>
                  <a:lnTo>
                    <a:pt x="0" y="52642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9854673" y="1968829"/>
              <a:ext cx="52644" cy="73700"/>
            </a:xfrm>
            <a:custGeom>
              <a:avLst/>
              <a:gdLst/>
              <a:ahLst/>
              <a:cxnLst/>
              <a:rect l="0" t="0" r="0" b="0"/>
              <a:pathLst>
                <a:path w="52644" h="73700">
                  <a:moveTo>
                    <a:pt x="0" y="0"/>
                  </a:moveTo>
                  <a:lnTo>
                    <a:pt x="5868" y="8801"/>
                  </a:lnTo>
                  <a:lnTo>
                    <a:pt x="11431" y="17148"/>
                  </a:lnTo>
                  <a:lnTo>
                    <a:pt x="17227" y="25837"/>
                  </a:lnTo>
                  <a:lnTo>
                    <a:pt x="23186" y="34675"/>
                  </a:lnTo>
                  <a:lnTo>
                    <a:pt x="29745" y="44063"/>
                  </a:lnTo>
                  <a:lnTo>
                    <a:pt x="38601" y="55947"/>
                  </a:lnTo>
                  <a:lnTo>
                    <a:pt x="52643" y="73699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9686218" y="1905658"/>
              <a:ext cx="336913" cy="831752"/>
            </a:xfrm>
            <a:custGeom>
              <a:avLst/>
              <a:gdLst/>
              <a:ahLst/>
              <a:cxnLst/>
              <a:rect l="0" t="0" r="0" b="0"/>
              <a:pathLst>
                <a:path w="336913" h="831752">
                  <a:moveTo>
                    <a:pt x="336912" y="0"/>
                  </a:moveTo>
                  <a:lnTo>
                    <a:pt x="330977" y="11802"/>
                  </a:lnTo>
                  <a:lnTo>
                    <a:pt x="324772" y="23571"/>
                  </a:lnTo>
                  <a:lnTo>
                    <a:pt x="317686" y="36457"/>
                  </a:lnTo>
                  <a:lnTo>
                    <a:pt x="310090" y="50132"/>
                  </a:lnTo>
                  <a:lnTo>
                    <a:pt x="302740" y="63812"/>
                  </a:lnTo>
                  <a:lnTo>
                    <a:pt x="296048" y="77032"/>
                  </a:lnTo>
                  <a:lnTo>
                    <a:pt x="289928" y="89830"/>
                  </a:lnTo>
                  <a:lnTo>
                    <a:pt x="283983" y="102557"/>
                  </a:lnTo>
                  <a:lnTo>
                    <a:pt x="277948" y="115449"/>
                  </a:lnTo>
                  <a:lnTo>
                    <a:pt x="271725" y="128581"/>
                  </a:lnTo>
                  <a:lnTo>
                    <a:pt x="265308" y="141943"/>
                  </a:lnTo>
                  <a:lnTo>
                    <a:pt x="258731" y="155499"/>
                  </a:lnTo>
                  <a:lnTo>
                    <a:pt x="252193" y="169368"/>
                  </a:lnTo>
                  <a:lnTo>
                    <a:pt x="246037" y="183818"/>
                  </a:lnTo>
                  <a:lnTo>
                    <a:pt x="240414" y="198942"/>
                  </a:lnTo>
                  <a:lnTo>
                    <a:pt x="235146" y="214523"/>
                  </a:lnTo>
                  <a:lnTo>
                    <a:pt x="229844" y="230135"/>
                  </a:lnTo>
                  <a:lnTo>
                    <a:pt x="224273" y="245530"/>
                  </a:lnTo>
                  <a:lnTo>
                    <a:pt x="218378" y="260800"/>
                  </a:lnTo>
                  <a:lnTo>
                    <a:pt x="212187" y="276271"/>
                  </a:lnTo>
                  <a:lnTo>
                    <a:pt x="205761" y="292130"/>
                  </a:lnTo>
                  <a:lnTo>
                    <a:pt x="199156" y="308562"/>
                  </a:lnTo>
                  <a:lnTo>
                    <a:pt x="192423" y="325817"/>
                  </a:lnTo>
                  <a:lnTo>
                    <a:pt x="185600" y="343951"/>
                  </a:lnTo>
                  <a:lnTo>
                    <a:pt x="178713" y="362860"/>
                  </a:lnTo>
                  <a:lnTo>
                    <a:pt x="171783" y="382384"/>
                  </a:lnTo>
                  <a:lnTo>
                    <a:pt x="164824" y="402370"/>
                  </a:lnTo>
                  <a:lnTo>
                    <a:pt x="157846" y="422688"/>
                  </a:lnTo>
                  <a:lnTo>
                    <a:pt x="150854" y="443241"/>
                  </a:lnTo>
                  <a:lnTo>
                    <a:pt x="143852" y="463951"/>
                  </a:lnTo>
                  <a:lnTo>
                    <a:pt x="136845" y="484604"/>
                  </a:lnTo>
                  <a:lnTo>
                    <a:pt x="129834" y="504857"/>
                  </a:lnTo>
                  <a:lnTo>
                    <a:pt x="122821" y="524556"/>
                  </a:lnTo>
                  <a:lnTo>
                    <a:pt x="115806" y="543718"/>
                  </a:lnTo>
                  <a:lnTo>
                    <a:pt x="108788" y="562432"/>
                  </a:lnTo>
                  <a:lnTo>
                    <a:pt x="101771" y="580806"/>
                  </a:lnTo>
                  <a:lnTo>
                    <a:pt x="94753" y="599097"/>
                  </a:lnTo>
                  <a:lnTo>
                    <a:pt x="87735" y="617683"/>
                  </a:lnTo>
                  <a:lnTo>
                    <a:pt x="80717" y="636746"/>
                  </a:lnTo>
                  <a:lnTo>
                    <a:pt x="73699" y="656126"/>
                  </a:lnTo>
                  <a:lnTo>
                    <a:pt x="66680" y="675443"/>
                  </a:lnTo>
                  <a:lnTo>
                    <a:pt x="59661" y="694470"/>
                  </a:lnTo>
                  <a:lnTo>
                    <a:pt x="52643" y="712992"/>
                  </a:lnTo>
                  <a:lnTo>
                    <a:pt x="45623" y="730736"/>
                  </a:lnTo>
                  <a:lnTo>
                    <a:pt x="38609" y="747624"/>
                  </a:lnTo>
                  <a:lnTo>
                    <a:pt x="31709" y="763532"/>
                  </a:lnTo>
                  <a:lnTo>
                    <a:pt x="24359" y="779970"/>
                  </a:lnTo>
                  <a:lnTo>
                    <a:pt x="14791" y="800616"/>
                  </a:lnTo>
                  <a:lnTo>
                    <a:pt x="0" y="831751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6559581" y="2537367"/>
            <a:ext cx="3073995" cy="1637700"/>
            <a:chOff x="6559581" y="2537367"/>
            <a:chExt cx="3073995" cy="1637700"/>
          </a:xfrm>
        </p:grpSpPr>
        <p:sp>
          <p:nvSpPr>
            <p:cNvPr id="45" name="Freeform 44"/>
            <p:cNvSpPr/>
            <p:nvPr/>
          </p:nvSpPr>
          <p:spPr>
            <a:xfrm>
              <a:off x="6559581" y="2614337"/>
              <a:ext cx="293266" cy="360441"/>
            </a:xfrm>
            <a:custGeom>
              <a:avLst/>
              <a:gdLst/>
              <a:ahLst/>
              <a:cxnLst/>
              <a:rect l="0" t="0" r="0" b="0"/>
              <a:pathLst>
                <a:path w="293266" h="360441">
                  <a:moveTo>
                    <a:pt x="241828" y="17787"/>
                  </a:moveTo>
                  <a:lnTo>
                    <a:pt x="230093" y="14853"/>
                  </a:lnTo>
                  <a:lnTo>
                    <a:pt x="218964" y="12071"/>
                  </a:lnTo>
                  <a:lnTo>
                    <a:pt x="207366" y="9176"/>
                  </a:lnTo>
                  <a:lnTo>
                    <a:pt x="195205" y="6308"/>
                  </a:lnTo>
                  <a:lnTo>
                    <a:pt x="182545" y="3792"/>
                  </a:lnTo>
                  <a:lnTo>
                    <a:pt x="169488" y="1785"/>
                  </a:lnTo>
                  <a:lnTo>
                    <a:pt x="156137" y="446"/>
                  </a:lnTo>
                  <a:lnTo>
                    <a:pt x="142571" y="0"/>
                  </a:lnTo>
                  <a:lnTo>
                    <a:pt x="128857" y="480"/>
                  </a:lnTo>
                  <a:lnTo>
                    <a:pt x="115037" y="1769"/>
                  </a:lnTo>
                  <a:lnTo>
                    <a:pt x="101147" y="3697"/>
                  </a:lnTo>
                  <a:lnTo>
                    <a:pt x="87213" y="6107"/>
                  </a:lnTo>
                  <a:lnTo>
                    <a:pt x="73414" y="9029"/>
                  </a:lnTo>
                  <a:lnTo>
                    <a:pt x="60069" y="12668"/>
                  </a:lnTo>
                  <a:lnTo>
                    <a:pt x="47324" y="17087"/>
                  </a:lnTo>
                  <a:lnTo>
                    <a:pt x="35477" y="22530"/>
                  </a:lnTo>
                  <a:lnTo>
                    <a:pt x="25046" y="29473"/>
                  </a:lnTo>
                  <a:lnTo>
                    <a:pt x="16188" y="38033"/>
                  </a:lnTo>
                  <a:lnTo>
                    <a:pt x="9071" y="47867"/>
                  </a:lnTo>
                  <a:lnTo>
                    <a:pt x="4031" y="58378"/>
                  </a:lnTo>
                  <a:lnTo>
                    <a:pt x="1052" y="69144"/>
                  </a:lnTo>
                  <a:lnTo>
                    <a:pt x="0" y="79793"/>
                  </a:lnTo>
                  <a:lnTo>
                    <a:pt x="799" y="89936"/>
                  </a:lnTo>
                  <a:lnTo>
                    <a:pt x="3229" y="99411"/>
                  </a:lnTo>
                  <a:lnTo>
                    <a:pt x="7298" y="107924"/>
                  </a:lnTo>
                  <a:lnTo>
                    <a:pt x="13303" y="114972"/>
                  </a:lnTo>
                  <a:lnTo>
                    <a:pt x="21231" y="120421"/>
                  </a:lnTo>
                  <a:lnTo>
                    <a:pt x="30808" y="124607"/>
                  </a:lnTo>
                  <a:lnTo>
                    <a:pt x="41676" y="128124"/>
                  </a:lnTo>
                  <a:lnTo>
                    <a:pt x="53505" y="131385"/>
                  </a:lnTo>
                  <a:lnTo>
                    <a:pt x="66023" y="134596"/>
                  </a:lnTo>
                  <a:lnTo>
                    <a:pt x="79023" y="137840"/>
                  </a:lnTo>
                  <a:lnTo>
                    <a:pt x="92359" y="141139"/>
                  </a:lnTo>
                  <a:lnTo>
                    <a:pt x="105922" y="144491"/>
                  </a:lnTo>
                  <a:lnTo>
                    <a:pt x="119642" y="147888"/>
                  </a:lnTo>
                  <a:lnTo>
                    <a:pt x="133460" y="151323"/>
                  </a:lnTo>
                  <a:lnTo>
                    <a:pt x="147183" y="154950"/>
                  </a:lnTo>
                  <a:lnTo>
                    <a:pt x="160477" y="159071"/>
                  </a:lnTo>
                  <a:lnTo>
                    <a:pt x="173197" y="163812"/>
                  </a:lnTo>
                  <a:lnTo>
                    <a:pt x="185367" y="169303"/>
                  </a:lnTo>
                  <a:lnTo>
                    <a:pt x="197080" y="175746"/>
                  </a:lnTo>
                  <a:lnTo>
                    <a:pt x="208449" y="183161"/>
                  </a:lnTo>
                  <a:lnTo>
                    <a:pt x="219727" y="191582"/>
                  </a:lnTo>
                  <a:lnTo>
                    <a:pt x="231300" y="201137"/>
                  </a:lnTo>
                  <a:lnTo>
                    <a:pt x="243338" y="211783"/>
                  </a:lnTo>
                  <a:lnTo>
                    <a:pt x="255356" y="223186"/>
                  </a:lnTo>
                  <a:lnTo>
                    <a:pt x="266359" y="234831"/>
                  </a:lnTo>
                  <a:lnTo>
                    <a:pt x="275858" y="246406"/>
                  </a:lnTo>
                  <a:lnTo>
                    <a:pt x="283537" y="257957"/>
                  </a:lnTo>
                  <a:lnTo>
                    <a:pt x="289021" y="269778"/>
                  </a:lnTo>
                  <a:lnTo>
                    <a:pt x="292320" y="282019"/>
                  </a:lnTo>
                  <a:lnTo>
                    <a:pt x="293265" y="294359"/>
                  </a:lnTo>
                  <a:lnTo>
                    <a:pt x="291336" y="306118"/>
                  </a:lnTo>
                  <a:lnTo>
                    <a:pt x="286523" y="316949"/>
                  </a:lnTo>
                  <a:lnTo>
                    <a:pt x="279227" y="326680"/>
                  </a:lnTo>
                  <a:lnTo>
                    <a:pt x="269980" y="335144"/>
                  </a:lnTo>
                  <a:lnTo>
                    <a:pt x="259283" y="342387"/>
                  </a:lnTo>
                  <a:lnTo>
                    <a:pt x="247545" y="348437"/>
                  </a:lnTo>
                  <a:lnTo>
                    <a:pt x="235076" y="353218"/>
                  </a:lnTo>
                  <a:lnTo>
                    <a:pt x="222102" y="356804"/>
                  </a:lnTo>
                  <a:lnTo>
                    <a:pt x="208782" y="359232"/>
                  </a:lnTo>
                  <a:lnTo>
                    <a:pt x="195227" y="360421"/>
                  </a:lnTo>
                  <a:lnTo>
                    <a:pt x="181508" y="360440"/>
                  </a:lnTo>
                  <a:lnTo>
                    <a:pt x="167514" y="359319"/>
                  </a:lnTo>
                  <a:lnTo>
                    <a:pt x="152973" y="356970"/>
                  </a:lnTo>
                  <a:lnTo>
                    <a:pt x="137788" y="353465"/>
                  </a:lnTo>
                  <a:lnTo>
                    <a:pt x="122335" y="348994"/>
                  </a:lnTo>
                  <a:lnTo>
                    <a:pt x="107341" y="343776"/>
                  </a:lnTo>
                  <a:lnTo>
                    <a:pt x="93187" y="338013"/>
                  </a:lnTo>
                  <a:lnTo>
                    <a:pt x="79973" y="331975"/>
                  </a:lnTo>
                  <a:lnTo>
                    <a:pt x="66184" y="325304"/>
                  </a:lnTo>
                  <a:lnTo>
                    <a:pt x="48378" y="316300"/>
                  </a:lnTo>
                  <a:lnTo>
                    <a:pt x="20730" y="302056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884703" y="2674638"/>
              <a:ext cx="192172" cy="543609"/>
            </a:xfrm>
            <a:custGeom>
              <a:avLst/>
              <a:gdLst/>
              <a:ahLst/>
              <a:cxnLst/>
              <a:rect l="0" t="0" r="0" b="0"/>
              <a:pathLst>
                <a:path w="192172" h="543609">
                  <a:moveTo>
                    <a:pt x="32519" y="189113"/>
                  </a:moveTo>
                  <a:lnTo>
                    <a:pt x="29720" y="197981"/>
                  </a:lnTo>
                  <a:lnTo>
                    <a:pt x="28218" y="206968"/>
                  </a:lnTo>
                  <a:lnTo>
                    <a:pt x="27906" y="216968"/>
                  </a:lnTo>
                  <a:lnTo>
                    <a:pt x="28413" y="228122"/>
                  </a:lnTo>
                  <a:lnTo>
                    <a:pt x="29233" y="240581"/>
                  </a:lnTo>
                  <a:lnTo>
                    <a:pt x="30053" y="254284"/>
                  </a:lnTo>
                  <a:lnTo>
                    <a:pt x="30910" y="268701"/>
                  </a:lnTo>
                  <a:lnTo>
                    <a:pt x="32084" y="282982"/>
                  </a:lnTo>
                  <a:lnTo>
                    <a:pt x="33724" y="296667"/>
                  </a:lnTo>
                  <a:lnTo>
                    <a:pt x="35823" y="310141"/>
                  </a:lnTo>
                  <a:lnTo>
                    <a:pt x="38312" y="324399"/>
                  </a:lnTo>
                  <a:lnTo>
                    <a:pt x="41095" y="339951"/>
                  </a:lnTo>
                  <a:lnTo>
                    <a:pt x="43931" y="356500"/>
                  </a:lnTo>
                  <a:lnTo>
                    <a:pt x="46449" y="373235"/>
                  </a:lnTo>
                  <a:lnTo>
                    <a:pt x="48475" y="389639"/>
                  </a:lnTo>
                  <a:lnTo>
                    <a:pt x="50173" y="405383"/>
                  </a:lnTo>
                  <a:lnTo>
                    <a:pt x="51929" y="420175"/>
                  </a:lnTo>
                  <a:lnTo>
                    <a:pt x="53959" y="433979"/>
                  </a:lnTo>
                  <a:lnTo>
                    <a:pt x="56154" y="447248"/>
                  </a:lnTo>
                  <a:lnTo>
                    <a:pt x="58174" y="460777"/>
                  </a:lnTo>
                  <a:lnTo>
                    <a:pt x="59832" y="474998"/>
                  </a:lnTo>
                  <a:lnTo>
                    <a:pt x="61097" y="489825"/>
                  </a:lnTo>
                  <a:lnTo>
                    <a:pt x="62021" y="504858"/>
                  </a:lnTo>
                  <a:lnTo>
                    <a:pt x="62652" y="519783"/>
                  </a:lnTo>
                  <a:lnTo>
                    <a:pt x="62224" y="532994"/>
                  </a:lnTo>
                  <a:lnTo>
                    <a:pt x="59918" y="541398"/>
                  </a:lnTo>
                  <a:lnTo>
                    <a:pt x="56601" y="543608"/>
                  </a:lnTo>
                  <a:lnTo>
                    <a:pt x="53289" y="540307"/>
                  </a:lnTo>
                  <a:lnTo>
                    <a:pt x="50479" y="532741"/>
                  </a:lnTo>
                  <a:lnTo>
                    <a:pt x="48131" y="521743"/>
                  </a:lnTo>
                  <a:lnTo>
                    <a:pt x="45880" y="507608"/>
                  </a:lnTo>
                  <a:lnTo>
                    <a:pt x="43481" y="490750"/>
                  </a:lnTo>
                  <a:lnTo>
                    <a:pt x="40854" y="471709"/>
                  </a:lnTo>
                  <a:lnTo>
                    <a:pt x="38005" y="451020"/>
                  </a:lnTo>
                  <a:lnTo>
                    <a:pt x="34972" y="429134"/>
                  </a:lnTo>
                  <a:lnTo>
                    <a:pt x="31798" y="406403"/>
                  </a:lnTo>
                  <a:lnTo>
                    <a:pt x="28520" y="383083"/>
                  </a:lnTo>
                  <a:lnTo>
                    <a:pt x="25175" y="359364"/>
                  </a:lnTo>
                  <a:lnTo>
                    <a:pt x="21946" y="335538"/>
                  </a:lnTo>
                  <a:lnTo>
                    <a:pt x="19159" y="312001"/>
                  </a:lnTo>
                  <a:lnTo>
                    <a:pt x="16942" y="288952"/>
                  </a:lnTo>
                  <a:lnTo>
                    <a:pt x="14945" y="266728"/>
                  </a:lnTo>
                  <a:lnTo>
                    <a:pt x="12458" y="245869"/>
                  </a:lnTo>
                  <a:lnTo>
                    <a:pt x="9127" y="226532"/>
                  </a:lnTo>
                  <a:lnTo>
                    <a:pt x="5412" y="208240"/>
                  </a:lnTo>
                  <a:lnTo>
                    <a:pt x="2366" y="190109"/>
                  </a:lnTo>
                  <a:lnTo>
                    <a:pt x="543" y="171614"/>
                  </a:lnTo>
                  <a:lnTo>
                    <a:pt x="0" y="152917"/>
                  </a:lnTo>
                  <a:lnTo>
                    <a:pt x="557" y="134657"/>
                  </a:lnTo>
                  <a:lnTo>
                    <a:pt x="1978" y="117190"/>
                  </a:lnTo>
                  <a:lnTo>
                    <a:pt x="4202" y="100714"/>
                  </a:lnTo>
                  <a:lnTo>
                    <a:pt x="7360" y="85423"/>
                  </a:lnTo>
                  <a:lnTo>
                    <a:pt x="11441" y="71290"/>
                  </a:lnTo>
                  <a:lnTo>
                    <a:pt x="16313" y="58139"/>
                  </a:lnTo>
                  <a:lnTo>
                    <a:pt x="21808" y="45753"/>
                  </a:lnTo>
                  <a:lnTo>
                    <a:pt x="27773" y="33945"/>
                  </a:lnTo>
                  <a:lnTo>
                    <a:pt x="34405" y="23045"/>
                  </a:lnTo>
                  <a:lnTo>
                    <a:pt x="42221" y="13856"/>
                  </a:lnTo>
                  <a:lnTo>
                    <a:pt x="51409" y="6691"/>
                  </a:lnTo>
                  <a:lnTo>
                    <a:pt x="61850" y="1880"/>
                  </a:lnTo>
                  <a:lnTo>
                    <a:pt x="73308" y="0"/>
                  </a:lnTo>
                  <a:lnTo>
                    <a:pt x="85532" y="1075"/>
                  </a:lnTo>
                  <a:lnTo>
                    <a:pt x="98145" y="4694"/>
                  </a:lnTo>
                  <a:lnTo>
                    <a:pt x="110679" y="10312"/>
                  </a:lnTo>
                  <a:lnTo>
                    <a:pt x="122877" y="17426"/>
                  </a:lnTo>
                  <a:lnTo>
                    <a:pt x="134524" y="25943"/>
                  </a:lnTo>
                  <a:lnTo>
                    <a:pt x="145353" y="36160"/>
                  </a:lnTo>
                  <a:lnTo>
                    <a:pt x="155294" y="48100"/>
                  </a:lnTo>
                  <a:lnTo>
                    <a:pt x="164124" y="61371"/>
                  </a:lnTo>
                  <a:lnTo>
                    <a:pt x="171384" y="75350"/>
                  </a:lnTo>
                  <a:lnTo>
                    <a:pt x="176977" y="89605"/>
                  </a:lnTo>
                  <a:lnTo>
                    <a:pt x="181260" y="103922"/>
                  </a:lnTo>
                  <a:lnTo>
                    <a:pt x="184841" y="118214"/>
                  </a:lnTo>
                  <a:lnTo>
                    <a:pt x="188131" y="132451"/>
                  </a:lnTo>
                  <a:lnTo>
                    <a:pt x="190853" y="146468"/>
                  </a:lnTo>
                  <a:lnTo>
                    <a:pt x="192171" y="159968"/>
                  </a:lnTo>
                  <a:lnTo>
                    <a:pt x="191713" y="172820"/>
                  </a:lnTo>
                  <a:lnTo>
                    <a:pt x="189252" y="184741"/>
                  </a:lnTo>
                  <a:lnTo>
                    <a:pt x="184470" y="195223"/>
                  </a:lnTo>
                  <a:lnTo>
                    <a:pt x="177424" y="204118"/>
                  </a:lnTo>
                  <a:lnTo>
                    <a:pt x="168302" y="211431"/>
                  </a:lnTo>
                  <a:lnTo>
                    <a:pt x="157221" y="217134"/>
                  </a:lnTo>
                  <a:lnTo>
                    <a:pt x="144452" y="221381"/>
                  </a:lnTo>
                  <a:lnTo>
                    <a:pt x="130719" y="224444"/>
                  </a:lnTo>
                  <a:lnTo>
                    <a:pt x="115555" y="226932"/>
                  </a:lnTo>
                  <a:lnTo>
                    <a:pt x="95397" y="229068"/>
                  </a:lnTo>
                  <a:lnTo>
                    <a:pt x="64105" y="231227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165634" y="2738714"/>
              <a:ext cx="204315" cy="237956"/>
            </a:xfrm>
            <a:custGeom>
              <a:avLst/>
              <a:gdLst/>
              <a:ahLst/>
              <a:cxnLst/>
              <a:rect l="0" t="0" r="0" b="0"/>
              <a:pathLst>
                <a:path w="204315" h="237956">
                  <a:moveTo>
                    <a:pt x="109558" y="114508"/>
                  </a:moveTo>
                  <a:lnTo>
                    <a:pt x="112424" y="105640"/>
                  </a:lnTo>
                  <a:lnTo>
                    <a:pt x="114566" y="96653"/>
                  </a:lnTo>
                  <a:lnTo>
                    <a:pt x="116161" y="86667"/>
                  </a:lnTo>
                  <a:lnTo>
                    <a:pt x="116995" y="76032"/>
                  </a:lnTo>
                  <a:lnTo>
                    <a:pt x="116547" y="65517"/>
                  </a:lnTo>
                  <a:lnTo>
                    <a:pt x="114637" y="55565"/>
                  </a:lnTo>
                  <a:lnTo>
                    <a:pt x="111400" y="46279"/>
                  </a:lnTo>
                  <a:lnTo>
                    <a:pt x="107093" y="37591"/>
                  </a:lnTo>
                  <a:lnTo>
                    <a:pt x="101970" y="29386"/>
                  </a:lnTo>
                  <a:lnTo>
                    <a:pt x="96090" y="21707"/>
                  </a:lnTo>
                  <a:lnTo>
                    <a:pt x="89322" y="14762"/>
                  </a:lnTo>
                  <a:lnTo>
                    <a:pt x="81660" y="8618"/>
                  </a:lnTo>
                  <a:lnTo>
                    <a:pt x="73227" y="3677"/>
                  </a:lnTo>
                  <a:lnTo>
                    <a:pt x="64189" y="720"/>
                  </a:lnTo>
                  <a:lnTo>
                    <a:pt x="54705" y="0"/>
                  </a:lnTo>
                  <a:lnTo>
                    <a:pt x="45065" y="1468"/>
                  </a:lnTo>
                  <a:lnTo>
                    <a:pt x="35673" y="5037"/>
                  </a:lnTo>
                  <a:lnTo>
                    <a:pt x="26739" y="10441"/>
                  </a:lnTo>
                  <a:lnTo>
                    <a:pt x="18605" y="17475"/>
                  </a:lnTo>
                  <a:lnTo>
                    <a:pt x="11819" y="26082"/>
                  </a:lnTo>
                  <a:lnTo>
                    <a:pt x="6559" y="36089"/>
                  </a:lnTo>
                  <a:lnTo>
                    <a:pt x="2841" y="47229"/>
                  </a:lnTo>
                  <a:lnTo>
                    <a:pt x="703" y="59230"/>
                  </a:lnTo>
                  <a:lnTo>
                    <a:pt x="0" y="71858"/>
                  </a:lnTo>
                  <a:lnTo>
                    <a:pt x="305" y="84930"/>
                  </a:lnTo>
                  <a:lnTo>
                    <a:pt x="1031" y="98311"/>
                  </a:lnTo>
                  <a:lnTo>
                    <a:pt x="1812" y="111901"/>
                  </a:lnTo>
                  <a:lnTo>
                    <a:pt x="2654" y="125467"/>
                  </a:lnTo>
                  <a:lnTo>
                    <a:pt x="3826" y="138655"/>
                  </a:lnTo>
                  <a:lnTo>
                    <a:pt x="5466" y="151306"/>
                  </a:lnTo>
                  <a:lnTo>
                    <a:pt x="7569" y="163428"/>
                  </a:lnTo>
                  <a:lnTo>
                    <a:pt x="10059" y="175109"/>
                  </a:lnTo>
                  <a:lnTo>
                    <a:pt x="12853" y="186446"/>
                  </a:lnTo>
                  <a:lnTo>
                    <a:pt x="16036" y="197366"/>
                  </a:lnTo>
                  <a:lnTo>
                    <a:pt x="19851" y="207633"/>
                  </a:lnTo>
                  <a:lnTo>
                    <a:pt x="24386" y="217158"/>
                  </a:lnTo>
                  <a:lnTo>
                    <a:pt x="29735" y="225521"/>
                  </a:lnTo>
                  <a:lnTo>
                    <a:pt x="36083" y="231928"/>
                  </a:lnTo>
                  <a:lnTo>
                    <a:pt x="43425" y="236112"/>
                  </a:lnTo>
                  <a:lnTo>
                    <a:pt x="51458" y="237955"/>
                  </a:lnTo>
                  <a:lnTo>
                    <a:pt x="59688" y="237229"/>
                  </a:lnTo>
                  <a:lnTo>
                    <a:pt x="67808" y="234073"/>
                  </a:lnTo>
                  <a:lnTo>
                    <a:pt x="75547" y="228888"/>
                  </a:lnTo>
                  <a:lnTo>
                    <a:pt x="82590" y="222137"/>
                  </a:lnTo>
                  <a:lnTo>
                    <a:pt x="88843" y="214234"/>
                  </a:lnTo>
                  <a:lnTo>
                    <a:pt x="94380" y="205507"/>
                  </a:lnTo>
                  <a:lnTo>
                    <a:pt x="99341" y="196206"/>
                  </a:lnTo>
                  <a:lnTo>
                    <a:pt x="103860" y="186508"/>
                  </a:lnTo>
                  <a:lnTo>
                    <a:pt x="107725" y="176541"/>
                  </a:lnTo>
                  <a:lnTo>
                    <a:pt x="110419" y="166388"/>
                  </a:lnTo>
                  <a:lnTo>
                    <a:pt x="111776" y="156133"/>
                  </a:lnTo>
                  <a:lnTo>
                    <a:pt x="112866" y="146566"/>
                  </a:lnTo>
                  <a:lnTo>
                    <a:pt x="115844" y="140387"/>
                  </a:lnTo>
                  <a:lnTo>
                    <a:pt x="120965" y="139640"/>
                  </a:lnTo>
                  <a:lnTo>
                    <a:pt x="126848" y="143363"/>
                  </a:lnTo>
                  <a:lnTo>
                    <a:pt x="133174" y="149975"/>
                  </a:lnTo>
                  <a:lnTo>
                    <a:pt x="140167" y="157894"/>
                  </a:lnTo>
                  <a:lnTo>
                    <a:pt x="147927" y="166155"/>
                  </a:lnTo>
                  <a:lnTo>
                    <a:pt x="156319" y="174225"/>
                  </a:lnTo>
                  <a:lnTo>
                    <a:pt x="166097" y="182650"/>
                  </a:lnTo>
                  <a:lnTo>
                    <a:pt x="180356" y="193274"/>
                  </a:lnTo>
                  <a:lnTo>
                    <a:pt x="204314" y="209265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355376" y="2720213"/>
              <a:ext cx="193558" cy="292357"/>
            </a:xfrm>
            <a:custGeom>
              <a:avLst/>
              <a:gdLst/>
              <a:ahLst/>
              <a:cxnLst/>
              <a:rect l="0" t="0" r="0" b="0"/>
              <a:pathLst>
                <a:path w="193558" h="292357">
                  <a:moveTo>
                    <a:pt x="193557" y="27724"/>
                  </a:moveTo>
                  <a:lnTo>
                    <a:pt x="187555" y="21924"/>
                  </a:lnTo>
                  <a:lnTo>
                    <a:pt x="180710" y="16999"/>
                  </a:lnTo>
                  <a:lnTo>
                    <a:pt x="172318" y="12502"/>
                  </a:lnTo>
                  <a:lnTo>
                    <a:pt x="162517" y="8453"/>
                  </a:lnTo>
                  <a:lnTo>
                    <a:pt x="151554" y="5089"/>
                  </a:lnTo>
                  <a:lnTo>
                    <a:pt x="139694" y="2485"/>
                  </a:lnTo>
                  <a:lnTo>
                    <a:pt x="127171" y="731"/>
                  </a:lnTo>
                  <a:lnTo>
                    <a:pt x="114174" y="0"/>
                  </a:lnTo>
                  <a:lnTo>
                    <a:pt x="100850" y="296"/>
                  </a:lnTo>
                  <a:lnTo>
                    <a:pt x="87465" y="1800"/>
                  </a:lnTo>
                  <a:lnTo>
                    <a:pt x="74400" y="4937"/>
                  </a:lnTo>
                  <a:lnTo>
                    <a:pt x="61837" y="9790"/>
                  </a:lnTo>
                  <a:lnTo>
                    <a:pt x="49944" y="16150"/>
                  </a:lnTo>
                  <a:lnTo>
                    <a:pt x="38950" y="23706"/>
                  </a:lnTo>
                  <a:lnTo>
                    <a:pt x="28895" y="32162"/>
                  </a:lnTo>
                  <a:lnTo>
                    <a:pt x="19990" y="41432"/>
                  </a:lnTo>
                  <a:lnTo>
                    <a:pt x="12679" y="51631"/>
                  </a:lnTo>
                  <a:lnTo>
                    <a:pt x="7061" y="62749"/>
                  </a:lnTo>
                  <a:lnTo>
                    <a:pt x="3102" y="74655"/>
                  </a:lnTo>
                  <a:lnTo>
                    <a:pt x="803" y="87179"/>
                  </a:lnTo>
                  <a:lnTo>
                    <a:pt x="0" y="100165"/>
                  </a:lnTo>
                  <a:lnTo>
                    <a:pt x="578" y="113650"/>
                  </a:lnTo>
                  <a:lnTo>
                    <a:pt x="2551" y="127840"/>
                  </a:lnTo>
                  <a:lnTo>
                    <a:pt x="5802" y="142787"/>
                  </a:lnTo>
                  <a:lnTo>
                    <a:pt x="10100" y="158077"/>
                  </a:lnTo>
                  <a:lnTo>
                    <a:pt x="15202" y="172963"/>
                  </a:lnTo>
                  <a:lnTo>
                    <a:pt x="20896" y="187048"/>
                  </a:lnTo>
                  <a:lnTo>
                    <a:pt x="27175" y="200285"/>
                  </a:lnTo>
                  <a:lnTo>
                    <a:pt x="34222" y="212789"/>
                  </a:lnTo>
                  <a:lnTo>
                    <a:pt x="42075" y="224713"/>
                  </a:lnTo>
                  <a:lnTo>
                    <a:pt x="50637" y="236045"/>
                  </a:lnTo>
                  <a:lnTo>
                    <a:pt x="59762" y="246596"/>
                  </a:lnTo>
                  <a:lnTo>
                    <a:pt x="69310" y="256324"/>
                  </a:lnTo>
                  <a:lnTo>
                    <a:pt x="79161" y="265164"/>
                  </a:lnTo>
                  <a:lnTo>
                    <a:pt x="89229" y="272956"/>
                  </a:lnTo>
                  <a:lnTo>
                    <a:pt x="99443" y="279707"/>
                  </a:lnTo>
                  <a:lnTo>
                    <a:pt x="109760" y="285240"/>
                  </a:lnTo>
                  <a:lnTo>
                    <a:pt x="120146" y="289134"/>
                  </a:lnTo>
                  <a:lnTo>
                    <a:pt x="130574" y="291313"/>
                  </a:lnTo>
                  <a:lnTo>
                    <a:pt x="140961" y="292146"/>
                  </a:lnTo>
                  <a:lnTo>
                    <a:pt x="152388" y="292356"/>
                  </a:lnTo>
                  <a:lnTo>
                    <a:pt x="168098" y="291960"/>
                  </a:lnTo>
                  <a:lnTo>
                    <a:pt x="193557" y="290937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622591" y="2716362"/>
              <a:ext cx="210612" cy="258494"/>
            </a:xfrm>
            <a:custGeom>
              <a:avLst/>
              <a:gdLst/>
              <a:ahLst/>
              <a:cxnLst/>
              <a:rect l="0" t="0" r="0" b="0"/>
              <a:pathLst>
                <a:path w="210612" h="258494">
                  <a:moveTo>
                    <a:pt x="31627" y="136860"/>
                  </a:moveTo>
                  <a:lnTo>
                    <a:pt x="37628" y="131127"/>
                  </a:lnTo>
                  <a:lnTo>
                    <a:pt x="44473" y="126843"/>
                  </a:lnTo>
                  <a:lnTo>
                    <a:pt x="52870" y="123637"/>
                  </a:lnTo>
                  <a:lnTo>
                    <a:pt x="62843" y="121276"/>
                  </a:lnTo>
                  <a:lnTo>
                    <a:pt x="74454" y="119579"/>
                  </a:lnTo>
                  <a:lnTo>
                    <a:pt x="87559" y="118374"/>
                  </a:lnTo>
                  <a:lnTo>
                    <a:pt x="101562" y="117200"/>
                  </a:lnTo>
                  <a:lnTo>
                    <a:pt x="115559" y="115335"/>
                  </a:lnTo>
                  <a:lnTo>
                    <a:pt x="129032" y="112442"/>
                  </a:lnTo>
                  <a:lnTo>
                    <a:pt x="141684" y="108529"/>
                  </a:lnTo>
                  <a:lnTo>
                    <a:pt x="153261" y="103760"/>
                  </a:lnTo>
                  <a:lnTo>
                    <a:pt x="163736" y="98320"/>
                  </a:lnTo>
                  <a:lnTo>
                    <a:pt x="172771" y="92058"/>
                  </a:lnTo>
                  <a:lnTo>
                    <a:pt x="179645" y="84499"/>
                  </a:lnTo>
                  <a:lnTo>
                    <a:pt x="184153" y="75498"/>
                  </a:lnTo>
                  <a:lnTo>
                    <a:pt x="186386" y="65523"/>
                  </a:lnTo>
                  <a:lnTo>
                    <a:pt x="186456" y="55442"/>
                  </a:lnTo>
                  <a:lnTo>
                    <a:pt x="184649" y="45780"/>
                  </a:lnTo>
                  <a:lnTo>
                    <a:pt x="181183" y="36854"/>
                  </a:lnTo>
                  <a:lnTo>
                    <a:pt x="176125" y="28939"/>
                  </a:lnTo>
                  <a:lnTo>
                    <a:pt x="169650" y="22064"/>
                  </a:lnTo>
                  <a:lnTo>
                    <a:pt x="161864" y="16093"/>
                  </a:lnTo>
                  <a:lnTo>
                    <a:pt x="152735" y="10832"/>
                  </a:lnTo>
                  <a:lnTo>
                    <a:pt x="142376" y="6115"/>
                  </a:lnTo>
                  <a:lnTo>
                    <a:pt x="131168" y="2283"/>
                  </a:lnTo>
                  <a:lnTo>
                    <a:pt x="119651" y="144"/>
                  </a:lnTo>
                  <a:lnTo>
                    <a:pt x="108167" y="0"/>
                  </a:lnTo>
                  <a:lnTo>
                    <a:pt x="96845" y="1532"/>
                  </a:lnTo>
                  <a:lnTo>
                    <a:pt x="85711" y="4087"/>
                  </a:lnTo>
                  <a:lnTo>
                    <a:pt x="74744" y="7183"/>
                  </a:lnTo>
                  <a:lnTo>
                    <a:pt x="64074" y="10869"/>
                  </a:lnTo>
                  <a:lnTo>
                    <a:pt x="53975" y="15620"/>
                  </a:lnTo>
                  <a:lnTo>
                    <a:pt x="44554" y="21628"/>
                  </a:lnTo>
                  <a:lnTo>
                    <a:pt x="35921" y="28797"/>
                  </a:lnTo>
                  <a:lnTo>
                    <a:pt x="28267" y="36913"/>
                  </a:lnTo>
                  <a:lnTo>
                    <a:pt x="21601" y="45750"/>
                  </a:lnTo>
                  <a:lnTo>
                    <a:pt x="15783" y="55279"/>
                  </a:lnTo>
                  <a:lnTo>
                    <a:pt x="10636" y="65653"/>
                  </a:lnTo>
                  <a:lnTo>
                    <a:pt x="5997" y="76880"/>
                  </a:lnTo>
                  <a:lnTo>
                    <a:pt x="2219" y="88520"/>
                  </a:lnTo>
                  <a:lnTo>
                    <a:pt x="118" y="99800"/>
                  </a:lnTo>
                  <a:lnTo>
                    <a:pt x="0" y="110325"/>
                  </a:lnTo>
                  <a:lnTo>
                    <a:pt x="1549" y="120527"/>
                  </a:lnTo>
                  <a:lnTo>
                    <a:pt x="4115" y="131438"/>
                  </a:lnTo>
                  <a:lnTo>
                    <a:pt x="7213" y="143589"/>
                  </a:lnTo>
                  <a:lnTo>
                    <a:pt x="10732" y="156701"/>
                  </a:lnTo>
                  <a:lnTo>
                    <a:pt x="14838" y="169975"/>
                  </a:lnTo>
                  <a:lnTo>
                    <a:pt x="19596" y="182903"/>
                  </a:lnTo>
                  <a:lnTo>
                    <a:pt x="24940" y="195159"/>
                  </a:lnTo>
                  <a:lnTo>
                    <a:pt x="30761" y="206457"/>
                  </a:lnTo>
                  <a:lnTo>
                    <a:pt x="36943" y="216747"/>
                  </a:lnTo>
                  <a:lnTo>
                    <a:pt x="43555" y="225994"/>
                  </a:lnTo>
                  <a:lnTo>
                    <a:pt x="50824" y="234073"/>
                  </a:lnTo>
                  <a:lnTo>
                    <a:pt x="58831" y="241028"/>
                  </a:lnTo>
                  <a:lnTo>
                    <a:pt x="67665" y="246871"/>
                  </a:lnTo>
                  <a:lnTo>
                    <a:pt x="77507" y="251506"/>
                  </a:lnTo>
                  <a:lnTo>
                    <a:pt x="88352" y="254992"/>
                  </a:lnTo>
                  <a:lnTo>
                    <a:pt x="100060" y="257351"/>
                  </a:lnTo>
                  <a:lnTo>
                    <a:pt x="112443" y="258493"/>
                  </a:lnTo>
                  <a:lnTo>
                    <a:pt x="125322" y="258489"/>
                  </a:lnTo>
                  <a:lnTo>
                    <a:pt x="138528" y="257685"/>
                  </a:lnTo>
                  <a:lnTo>
                    <a:pt x="153503" y="256535"/>
                  </a:lnTo>
                  <a:lnTo>
                    <a:pt x="174915" y="254940"/>
                  </a:lnTo>
                  <a:lnTo>
                    <a:pt x="210611" y="252674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885845" y="2715018"/>
              <a:ext cx="222268" cy="272337"/>
            </a:xfrm>
            <a:custGeom>
              <a:avLst/>
              <a:gdLst/>
              <a:ahLst/>
              <a:cxnLst/>
              <a:rect l="0" t="0" r="0" b="0"/>
              <a:pathLst>
                <a:path w="222268" h="272337">
                  <a:moveTo>
                    <a:pt x="178984" y="32919"/>
                  </a:moveTo>
                  <a:lnTo>
                    <a:pt x="175917" y="24252"/>
                  </a:lnTo>
                  <a:lnTo>
                    <a:pt x="171853" y="17186"/>
                  </a:lnTo>
                  <a:lnTo>
                    <a:pt x="166351" y="11090"/>
                  </a:lnTo>
                  <a:lnTo>
                    <a:pt x="159246" y="6034"/>
                  </a:lnTo>
                  <a:lnTo>
                    <a:pt x="150152" y="2468"/>
                  </a:lnTo>
                  <a:lnTo>
                    <a:pt x="139058" y="516"/>
                  </a:lnTo>
                  <a:lnTo>
                    <a:pt x="126567" y="0"/>
                  </a:lnTo>
                  <a:lnTo>
                    <a:pt x="113665" y="633"/>
                  </a:lnTo>
                  <a:lnTo>
                    <a:pt x="100960" y="2134"/>
                  </a:lnTo>
                  <a:lnTo>
                    <a:pt x="88672" y="4427"/>
                  </a:lnTo>
                  <a:lnTo>
                    <a:pt x="76814" y="7636"/>
                  </a:lnTo>
                  <a:lnTo>
                    <a:pt x="65327" y="11759"/>
                  </a:lnTo>
                  <a:lnTo>
                    <a:pt x="54291" y="16831"/>
                  </a:lnTo>
                  <a:lnTo>
                    <a:pt x="43938" y="22993"/>
                  </a:lnTo>
                  <a:lnTo>
                    <a:pt x="34352" y="30215"/>
                  </a:lnTo>
                  <a:lnTo>
                    <a:pt x="25948" y="38336"/>
                  </a:lnTo>
                  <a:lnTo>
                    <a:pt x="19512" y="47158"/>
                  </a:lnTo>
                  <a:lnTo>
                    <a:pt x="15302" y="56494"/>
                  </a:lnTo>
                  <a:lnTo>
                    <a:pt x="13273" y="66033"/>
                  </a:lnTo>
                  <a:lnTo>
                    <a:pt x="13343" y="75357"/>
                  </a:lnTo>
                  <a:lnTo>
                    <a:pt x="15244" y="84251"/>
                  </a:lnTo>
                  <a:lnTo>
                    <a:pt x="18771" y="92526"/>
                  </a:lnTo>
                  <a:lnTo>
                    <a:pt x="23872" y="99939"/>
                  </a:lnTo>
                  <a:lnTo>
                    <a:pt x="30380" y="106439"/>
                  </a:lnTo>
                  <a:lnTo>
                    <a:pt x="38358" y="111973"/>
                  </a:lnTo>
                  <a:lnTo>
                    <a:pt x="48145" y="116401"/>
                  </a:lnTo>
                  <a:lnTo>
                    <a:pt x="59762" y="119757"/>
                  </a:lnTo>
                  <a:lnTo>
                    <a:pt x="72630" y="122368"/>
                  </a:lnTo>
                  <a:lnTo>
                    <a:pt x="85799" y="124744"/>
                  </a:lnTo>
                  <a:lnTo>
                    <a:pt x="98690" y="127201"/>
                  </a:lnTo>
                  <a:lnTo>
                    <a:pt x="111105" y="129853"/>
                  </a:lnTo>
                  <a:lnTo>
                    <a:pt x="123049" y="132713"/>
                  </a:lnTo>
                  <a:lnTo>
                    <a:pt x="134594" y="135756"/>
                  </a:lnTo>
                  <a:lnTo>
                    <a:pt x="145669" y="139105"/>
                  </a:lnTo>
                  <a:lnTo>
                    <a:pt x="156047" y="143031"/>
                  </a:lnTo>
                  <a:lnTo>
                    <a:pt x="165665" y="147634"/>
                  </a:lnTo>
                  <a:lnTo>
                    <a:pt x="174601" y="152861"/>
                  </a:lnTo>
                  <a:lnTo>
                    <a:pt x="182991" y="158593"/>
                  </a:lnTo>
                  <a:lnTo>
                    <a:pt x="190964" y="164714"/>
                  </a:lnTo>
                  <a:lnTo>
                    <a:pt x="198473" y="171281"/>
                  </a:lnTo>
                  <a:lnTo>
                    <a:pt x="205296" y="178521"/>
                  </a:lnTo>
                  <a:lnTo>
                    <a:pt x="211360" y="186503"/>
                  </a:lnTo>
                  <a:lnTo>
                    <a:pt x="216416" y="195152"/>
                  </a:lnTo>
                  <a:lnTo>
                    <a:pt x="219981" y="204335"/>
                  </a:lnTo>
                  <a:lnTo>
                    <a:pt x="221927" y="213917"/>
                  </a:lnTo>
                  <a:lnTo>
                    <a:pt x="222267" y="223622"/>
                  </a:lnTo>
                  <a:lnTo>
                    <a:pt x="220982" y="233057"/>
                  </a:lnTo>
                  <a:lnTo>
                    <a:pt x="218216" y="242021"/>
                  </a:lnTo>
                  <a:lnTo>
                    <a:pt x="213749" y="250175"/>
                  </a:lnTo>
                  <a:lnTo>
                    <a:pt x="206947" y="256973"/>
                  </a:lnTo>
                  <a:lnTo>
                    <a:pt x="197669" y="262246"/>
                  </a:lnTo>
                  <a:lnTo>
                    <a:pt x="186373" y="266143"/>
                  </a:lnTo>
                  <a:lnTo>
                    <a:pt x="173810" y="268933"/>
                  </a:lnTo>
                  <a:lnTo>
                    <a:pt x="160548" y="270883"/>
                  </a:lnTo>
                  <a:lnTo>
                    <a:pt x="146917" y="272061"/>
                  </a:lnTo>
                  <a:lnTo>
                    <a:pt x="133094" y="272336"/>
                  </a:lnTo>
                  <a:lnTo>
                    <a:pt x="119173" y="271709"/>
                  </a:lnTo>
                  <a:lnTo>
                    <a:pt x="105198" y="270307"/>
                  </a:lnTo>
                  <a:lnTo>
                    <a:pt x="91195" y="268296"/>
                  </a:lnTo>
                  <a:lnTo>
                    <a:pt x="77186" y="265831"/>
                  </a:lnTo>
                  <a:lnTo>
                    <a:pt x="63400" y="263001"/>
                  </a:lnTo>
                  <a:lnTo>
                    <a:pt x="48705" y="259445"/>
                  </a:lnTo>
                  <a:lnTo>
                    <a:pt x="29577" y="253735"/>
                  </a:lnTo>
                  <a:lnTo>
                    <a:pt x="0" y="243489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484776" y="2779523"/>
              <a:ext cx="344807" cy="210649"/>
            </a:xfrm>
            <a:custGeom>
              <a:avLst/>
              <a:gdLst/>
              <a:ahLst/>
              <a:cxnLst/>
              <a:rect l="0" t="0" r="0" b="0"/>
              <a:pathLst>
                <a:path w="344807" h="210649">
                  <a:moveTo>
                    <a:pt x="11721" y="10528"/>
                  </a:moveTo>
                  <a:lnTo>
                    <a:pt x="6055" y="19397"/>
                  </a:lnTo>
                  <a:lnTo>
                    <a:pt x="2412" y="28384"/>
                  </a:lnTo>
                  <a:lnTo>
                    <a:pt x="502" y="38384"/>
                  </a:lnTo>
                  <a:lnTo>
                    <a:pt x="0" y="49537"/>
                  </a:lnTo>
                  <a:lnTo>
                    <a:pt x="620" y="61997"/>
                  </a:lnTo>
                  <a:lnTo>
                    <a:pt x="2091" y="75699"/>
                  </a:lnTo>
                  <a:lnTo>
                    <a:pt x="4186" y="90117"/>
                  </a:lnTo>
                  <a:lnTo>
                    <a:pt x="6725" y="104398"/>
                  </a:lnTo>
                  <a:lnTo>
                    <a:pt x="9578" y="118064"/>
                  </a:lnTo>
                  <a:lnTo>
                    <a:pt x="12813" y="130847"/>
                  </a:lnTo>
                  <a:lnTo>
                    <a:pt x="16670" y="142512"/>
                  </a:lnTo>
                  <a:lnTo>
                    <a:pt x="21235" y="153060"/>
                  </a:lnTo>
                  <a:lnTo>
                    <a:pt x="26606" y="162653"/>
                  </a:lnTo>
                  <a:lnTo>
                    <a:pt x="32969" y="171498"/>
                  </a:lnTo>
                  <a:lnTo>
                    <a:pt x="40326" y="179771"/>
                  </a:lnTo>
                  <a:lnTo>
                    <a:pt x="48539" y="186974"/>
                  </a:lnTo>
                  <a:lnTo>
                    <a:pt x="57422" y="191997"/>
                  </a:lnTo>
                  <a:lnTo>
                    <a:pt x="66799" y="194403"/>
                  </a:lnTo>
                  <a:lnTo>
                    <a:pt x="76366" y="194220"/>
                  </a:lnTo>
                  <a:lnTo>
                    <a:pt x="85707" y="191588"/>
                  </a:lnTo>
                  <a:lnTo>
                    <a:pt x="94613" y="186853"/>
                  </a:lnTo>
                  <a:lnTo>
                    <a:pt x="102897" y="180455"/>
                  </a:lnTo>
                  <a:lnTo>
                    <a:pt x="110315" y="172815"/>
                  </a:lnTo>
                  <a:lnTo>
                    <a:pt x="116823" y="164279"/>
                  </a:lnTo>
                  <a:lnTo>
                    <a:pt x="122534" y="155111"/>
                  </a:lnTo>
                  <a:lnTo>
                    <a:pt x="127612" y="145506"/>
                  </a:lnTo>
                  <a:lnTo>
                    <a:pt x="132203" y="135605"/>
                  </a:lnTo>
                  <a:lnTo>
                    <a:pt x="135949" y="125669"/>
                  </a:lnTo>
                  <a:lnTo>
                    <a:pt x="138029" y="116070"/>
                  </a:lnTo>
                  <a:lnTo>
                    <a:pt x="138148" y="107057"/>
                  </a:lnTo>
                  <a:lnTo>
                    <a:pt x="137172" y="101194"/>
                  </a:lnTo>
                  <a:lnTo>
                    <a:pt x="136655" y="101196"/>
                  </a:lnTo>
                  <a:lnTo>
                    <a:pt x="137193" y="105355"/>
                  </a:lnTo>
                  <a:lnTo>
                    <a:pt x="138665" y="111994"/>
                  </a:lnTo>
                  <a:lnTo>
                    <a:pt x="140976" y="120109"/>
                  </a:lnTo>
                  <a:lnTo>
                    <a:pt x="144219" y="129119"/>
                  </a:lnTo>
                  <a:lnTo>
                    <a:pt x="148379" y="138679"/>
                  </a:lnTo>
                  <a:lnTo>
                    <a:pt x="153482" y="148584"/>
                  </a:lnTo>
                  <a:lnTo>
                    <a:pt x="159666" y="158707"/>
                  </a:lnTo>
                  <a:lnTo>
                    <a:pt x="166905" y="168961"/>
                  </a:lnTo>
                  <a:lnTo>
                    <a:pt x="175038" y="178970"/>
                  </a:lnTo>
                  <a:lnTo>
                    <a:pt x="183870" y="188087"/>
                  </a:lnTo>
                  <a:lnTo>
                    <a:pt x="193226" y="196024"/>
                  </a:lnTo>
                  <a:lnTo>
                    <a:pt x="203287" y="202506"/>
                  </a:lnTo>
                  <a:lnTo>
                    <a:pt x="214558" y="207111"/>
                  </a:lnTo>
                  <a:lnTo>
                    <a:pt x="227203" y="209795"/>
                  </a:lnTo>
                  <a:lnTo>
                    <a:pt x="240612" y="210648"/>
                  </a:lnTo>
                  <a:lnTo>
                    <a:pt x="253617" y="209716"/>
                  </a:lnTo>
                  <a:lnTo>
                    <a:pt x="265585" y="207200"/>
                  </a:lnTo>
                  <a:lnTo>
                    <a:pt x="276397" y="203243"/>
                  </a:lnTo>
                  <a:lnTo>
                    <a:pt x="286194" y="197846"/>
                  </a:lnTo>
                  <a:lnTo>
                    <a:pt x="295184" y="191145"/>
                  </a:lnTo>
                  <a:lnTo>
                    <a:pt x="303408" y="183376"/>
                  </a:lnTo>
                  <a:lnTo>
                    <a:pt x="310728" y="174791"/>
                  </a:lnTo>
                  <a:lnTo>
                    <a:pt x="317141" y="165606"/>
                  </a:lnTo>
                  <a:lnTo>
                    <a:pt x="322773" y="155828"/>
                  </a:lnTo>
                  <a:lnTo>
                    <a:pt x="327792" y="145280"/>
                  </a:lnTo>
                  <a:lnTo>
                    <a:pt x="332349" y="133918"/>
                  </a:lnTo>
                  <a:lnTo>
                    <a:pt x="336411" y="121678"/>
                  </a:lnTo>
                  <a:lnTo>
                    <a:pt x="339765" y="108397"/>
                  </a:lnTo>
                  <a:lnTo>
                    <a:pt x="342353" y="94098"/>
                  </a:lnTo>
                  <a:lnTo>
                    <a:pt x="344090" y="79257"/>
                  </a:lnTo>
                  <a:lnTo>
                    <a:pt x="344806" y="64682"/>
                  </a:lnTo>
                  <a:lnTo>
                    <a:pt x="344514" y="50823"/>
                  </a:lnTo>
                  <a:lnTo>
                    <a:pt x="343514" y="38205"/>
                  </a:lnTo>
                  <a:lnTo>
                    <a:pt x="342210" y="26371"/>
                  </a:lnTo>
                  <a:lnTo>
                    <a:pt x="340491" y="14285"/>
                  </a:lnTo>
                  <a:lnTo>
                    <a:pt x="338104" y="0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939097" y="2832165"/>
              <a:ext cx="10127" cy="178986"/>
            </a:xfrm>
            <a:custGeom>
              <a:avLst/>
              <a:gdLst/>
              <a:ahLst/>
              <a:cxnLst/>
              <a:rect l="0" t="0" r="0" b="0"/>
              <a:pathLst>
                <a:path w="10127" h="178986">
                  <a:moveTo>
                    <a:pt x="10126" y="0"/>
                  </a:moveTo>
                  <a:lnTo>
                    <a:pt x="7259" y="8869"/>
                  </a:lnTo>
                  <a:lnTo>
                    <a:pt x="5116" y="17855"/>
                  </a:lnTo>
                  <a:lnTo>
                    <a:pt x="3513" y="27851"/>
                  </a:lnTo>
                  <a:lnTo>
                    <a:pt x="2333" y="38832"/>
                  </a:lnTo>
                  <a:lnTo>
                    <a:pt x="1485" y="50643"/>
                  </a:lnTo>
                  <a:lnTo>
                    <a:pt x="887" y="63102"/>
                  </a:lnTo>
                  <a:lnTo>
                    <a:pt x="472" y="76039"/>
                  </a:lnTo>
                  <a:lnTo>
                    <a:pt x="188" y="89320"/>
                  </a:lnTo>
                  <a:lnTo>
                    <a:pt x="0" y="102833"/>
                  </a:lnTo>
                  <a:lnTo>
                    <a:pt x="70" y="116281"/>
                  </a:lnTo>
                  <a:lnTo>
                    <a:pt x="869" y="130709"/>
                  </a:lnTo>
                  <a:lnTo>
                    <a:pt x="3584" y="149619"/>
                  </a:lnTo>
                  <a:lnTo>
                    <a:pt x="10126" y="178985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949223" y="263212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9202309" y="2621595"/>
              <a:ext cx="31184" cy="452727"/>
            </a:xfrm>
            <a:custGeom>
              <a:avLst/>
              <a:gdLst/>
              <a:ahLst/>
              <a:cxnLst/>
              <a:rect l="0" t="0" r="0" b="0"/>
              <a:pathLst>
                <a:path w="31184" h="452727">
                  <a:moveTo>
                    <a:pt x="10126" y="0"/>
                  </a:moveTo>
                  <a:lnTo>
                    <a:pt x="7259" y="14736"/>
                  </a:lnTo>
                  <a:lnTo>
                    <a:pt x="5118" y="29287"/>
                  </a:lnTo>
                  <a:lnTo>
                    <a:pt x="3515" y="45087"/>
                  </a:lnTo>
                  <a:lnTo>
                    <a:pt x="2334" y="62321"/>
                  </a:lnTo>
                  <a:lnTo>
                    <a:pt x="1485" y="81111"/>
                  </a:lnTo>
                  <a:lnTo>
                    <a:pt x="888" y="101346"/>
                  </a:lnTo>
                  <a:lnTo>
                    <a:pt x="474" y="122612"/>
                  </a:lnTo>
                  <a:lnTo>
                    <a:pt x="188" y="144324"/>
                  </a:lnTo>
                  <a:lnTo>
                    <a:pt x="0" y="166106"/>
                  </a:lnTo>
                  <a:lnTo>
                    <a:pt x="43" y="187796"/>
                  </a:lnTo>
                  <a:lnTo>
                    <a:pt x="602" y="209351"/>
                  </a:lnTo>
                  <a:lnTo>
                    <a:pt x="1791" y="230778"/>
                  </a:lnTo>
                  <a:lnTo>
                    <a:pt x="3405" y="252100"/>
                  </a:lnTo>
                  <a:lnTo>
                    <a:pt x="5027" y="273343"/>
                  </a:lnTo>
                  <a:lnTo>
                    <a:pt x="6417" y="294519"/>
                  </a:lnTo>
                  <a:lnTo>
                    <a:pt x="7670" y="315318"/>
                  </a:lnTo>
                  <a:lnTo>
                    <a:pt x="9118" y="335139"/>
                  </a:lnTo>
                  <a:lnTo>
                    <a:pt x="10944" y="353725"/>
                  </a:lnTo>
                  <a:lnTo>
                    <a:pt x="13171" y="370985"/>
                  </a:lnTo>
                  <a:lnTo>
                    <a:pt x="15745" y="386819"/>
                  </a:lnTo>
                  <a:lnTo>
                    <a:pt x="18586" y="401309"/>
                  </a:lnTo>
                  <a:lnTo>
                    <a:pt x="21472" y="414236"/>
                  </a:lnTo>
                  <a:lnTo>
                    <a:pt x="24327" y="426255"/>
                  </a:lnTo>
                  <a:lnTo>
                    <a:pt x="27402" y="438427"/>
                  </a:lnTo>
                  <a:lnTo>
                    <a:pt x="31183" y="452726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9054507" y="2785779"/>
              <a:ext cx="273743" cy="25330"/>
            </a:xfrm>
            <a:custGeom>
              <a:avLst/>
              <a:gdLst/>
              <a:ahLst/>
              <a:cxnLst/>
              <a:rect l="0" t="0" r="0" b="0"/>
              <a:pathLst>
                <a:path w="273743" h="25330">
                  <a:moveTo>
                    <a:pt x="273742" y="25329"/>
                  </a:moveTo>
                  <a:lnTo>
                    <a:pt x="264873" y="22462"/>
                  </a:lnTo>
                  <a:lnTo>
                    <a:pt x="255887" y="20321"/>
                  </a:lnTo>
                  <a:lnTo>
                    <a:pt x="245887" y="18713"/>
                  </a:lnTo>
                  <a:lnTo>
                    <a:pt x="234733" y="17360"/>
                  </a:lnTo>
                  <a:lnTo>
                    <a:pt x="222273" y="15863"/>
                  </a:lnTo>
                  <a:lnTo>
                    <a:pt x="208565" y="14017"/>
                  </a:lnTo>
                  <a:lnTo>
                    <a:pt x="193975" y="11950"/>
                  </a:lnTo>
                  <a:lnTo>
                    <a:pt x="179047" y="10017"/>
                  </a:lnTo>
                  <a:lnTo>
                    <a:pt x="164122" y="8416"/>
                  </a:lnTo>
                  <a:lnTo>
                    <a:pt x="149341" y="7020"/>
                  </a:lnTo>
                  <a:lnTo>
                    <a:pt x="134732" y="5476"/>
                  </a:lnTo>
                  <a:lnTo>
                    <a:pt x="120278" y="3594"/>
                  </a:lnTo>
                  <a:lnTo>
                    <a:pt x="106116" y="1670"/>
                  </a:lnTo>
                  <a:lnTo>
                    <a:pt x="92517" y="364"/>
                  </a:lnTo>
                  <a:lnTo>
                    <a:pt x="79589" y="0"/>
                  </a:lnTo>
                  <a:lnTo>
                    <a:pt x="67151" y="424"/>
                  </a:lnTo>
                  <a:lnTo>
                    <a:pt x="53296" y="1212"/>
                  </a:lnTo>
                  <a:lnTo>
                    <a:pt x="33455" y="2437"/>
                  </a:lnTo>
                  <a:lnTo>
                    <a:pt x="0" y="4272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9386820" y="2537367"/>
              <a:ext cx="246756" cy="515898"/>
            </a:xfrm>
            <a:custGeom>
              <a:avLst/>
              <a:gdLst/>
              <a:ahLst/>
              <a:cxnLst/>
              <a:rect l="0" t="0" r="0" b="0"/>
              <a:pathLst>
                <a:path w="246756" h="515898">
                  <a:moveTo>
                    <a:pt x="4599" y="0"/>
                  </a:moveTo>
                  <a:lnTo>
                    <a:pt x="3162" y="8679"/>
                  </a:lnTo>
                  <a:lnTo>
                    <a:pt x="1422" y="21199"/>
                  </a:lnTo>
                  <a:lnTo>
                    <a:pt x="247" y="36026"/>
                  </a:lnTo>
                  <a:lnTo>
                    <a:pt x="0" y="52533"/>
                  </a:lnTo>
                  <a:lnTo>
                    <a:pt x="683" y="69998"/>
                  </a:lnTo>
                  <a:lnTo>
                    <a:pt x="2146" y="87480"/>
                  </a:lnTo>
                  <a:lnTo>
                    <a:pt x="4207" y="104457"/>
                  </a:lnTo>
                  <a:lnTo>
                    <a:pt x="6542" y="120956"/>
                  </a:lnTo>
                  <a:lnTo>
                    <a:pt x="8715" y="137334"/>
                  </a:lnTo>
                  <a:lnTo>
                    <a:pt x="10504" y="153830"/>
                  </a:lnTo>
                  <a:lnTo>
                    <a:pt x="11871" y="170369"/>
                  </a:lnTo>
                  <a:lnTo>
                    <a:pt x="12870" y="186640"/>
                  </a:lnTo>
                  <a:lnTo>
                    <a:pt x="13585" y="202486"/>
                  </a:lnTo>
                  <a:lnTo>
                    <a:pt x="14252" y="218061"/>
                  </a:lnTo>
                  <a:lnTo>
                    <a:pt x="15241" y="233739"/>
                  </a:lnTo>
                  <a:lnTo>
                    <a:pt x="16723" y="249727"/>
                  </a:lnTo>
                  <a:lnTo>
                    <a:pt x="18534" y="265906"/>
                  </a:lnTo>
                  <a:lnTo>
                    <a:pt x="20288" y="281927"/>
                  </a:lnTo>
                  <a:lnTo>
                    <a:pt x="21766" y="297610"/>
                  </a:lnTo>
                  <a:lnTo>
                    <a:pt x="23079" y="313414"/>
                  </a:lnTo>
                  <a:lnTo>
                    <a:pt x="24569" y="330309"/>
                  </a:lnTo>
                  <a:lnTo>
                    <a:pt x="26417" y="348750"/>
                  </a:lnTo>
                  <a:lnTo>
                    <a:pt x="28489" y="368544"/>
                  </a:lnTo>
                  <a:lnTo>
                    <a:pt x="30426" y="389134"/>
                  </a:lnTo>
                  <a:lnTo>
                    <a:pt x="32026" y="410094"/>
                  </a:lnTo>
                  <a:lnTo>
                    <a:pt x="33253" y="431033"/>
                  </a:lnTo>
                  <a:lnTo>
                    <a:pt x="34151" y="451536"/>
                  </a:lnTo>
                  <a:lnTo>
                    <a:pt x="34786" y="471396"/>
                  </a:lnTo>
                  <a:lnTo>
                    <a:pt x="35042" y="489286"/>
                  </a:lnTo>
                  <a:lnTo>
                    <a:pt x="34142" y="501614"/>
                  </a:lnTo>
                  <a:lnTo>
                    <a:pt x="32052" y="505979"/>
                  </a:lnTo>
                  <a:lnTo>
                    <a:pt x="30104" y="503452"/>
                  </a:lnTo>
                  <a:lnTo>
                    <a:pt x="28837" y="496131"/>
                  </a:lnTo>
                  <a:lnTo>
                    <a:pt x="28492" y="485918"/>
                  </a:lnTo>
                  <a:lnTo>
                    <a:pt x="29077" y="474059"/>
                  </a:lnTo>
                  <a:lnTo>
                    <a:pt x="30457" y="461114"/>
                  </a:lnTo>
                  <a:lnTo>
                    <a:pt x="32454" y="447176"/>
                  </a:lnTo>
                  <a:lnTo>
                    <a:pt x="34911" y="432345"/>
                  </a:lnTo>
                  <a:lnTo>
                    <a:pt x="37698" y="417105"/>
                  </a:lnTo>
                  <a:lnTo>
                    <a:pt x="40714" y="402240"/>
                  </a:lnTo>
                  <a:lnTo>
                    <a:pt x="43893" y="388167"/>
                  </a:lnTo>
                  <a:lnTo>
                    <a:pt x="47349" y="375105"/>
                  </a:lnTo>
                  <a:lnTo>
                    <a:pt x="51355" y="363249"/>
                  </a:lnTo>
                  <a:lnTo>
                    <a:pt x="56026" y="352581"/>
                  </a:lnTo>
                  <a:lnTo>
                    <a:pt x="61638" y="343247"/>
                  </a:lnTo>
                  <a:lnTo>
                    <a:pt x="68695" y="335640"/>
                  </a:lnTo>
                  <a:lnTo>
                    <a:pt x="77337" y="329821"/>
                  </a:lnTo>
                  <a:lnTo>
                    <a:pt x="87396" y="325724"/>
                  </a:lnTo>
                  <a:lnTo>
                    <a:pt x="98588" y="323332"/>
                  </a:lnTo>
                  <a:lnTo>
                    <a:pt x="110630" y="322462"/>
                  </a:lnTo>
                  <a:lnTo>
                    <a:pt x="123121" y="322824"/>
                  </a:lnTo>
                  <a:lnTo>
                    <a:pt x="135571" y="324122"/>
                  </a:lnTo>
                  <a:lnTo>
                    <a:pt x="147714" y="326105"/>
                  </a:lnTo>
                  <a:lnTo>
                    <a:pt x="159322" y="328739"/>
                  </a:lnTo>
                  <a:lnTo>
                    <a:pt x="170126" y="332184"/>
                  </a:lnTo>
                  <a:lnTo>
                    <a:pt x="180054" y="336470"/>
                  </a:lnTo>
                  <a:lnTo>
                    <a:pt x="189046" y="341653"/>
                  </a:lnTo>
                  <a:lnTo>
                    <a:pt x="196947" y="347889"/>
                  </a:lnTo>
                  <a:lnTo>
                    <a:pt x="203783" y="355162"/>
                  </a:lnTo>
                  <a:lnTo>
                    <a:pt x="209716" y="363317"/>
                  </a:lnTo>
                  <a:lnTo>
                    <a:pt x="214942" y="372162"/>
                  </a:lnTo>
                  <a:lnTo>
                    <a:pt x="219648" y="381523"/>
                  </a:lnTo>
                  <a:lnTo>
                    <a:pt x="223980" y="391417"/>
                  </a:lnTo>
                  <a:lnTo>
                    <a:pt x="228050" y="402045"/>
                  </a:lnTo>
                  <a:lnTo>
                    <a:pt x="231935" y="413454"/>
                  </a:lnTo>
                  <a:lnTo>
                    <a:pt x="235528" y="425556"/>
                  </a:lnTo>
                  <a:lnTo>
                    <a:pt x="238561" y="438213"/>
                  </a:lnTo>
                  <a:lnTo>
                    <a:pt x="240934" y="451270"/>
                  </a:lnTo>
                  <a:lnTo>
                    <a:pt x="242699" y="464199"/>
                  </a:lnTo>
                  <a:lnTo>
                    <a:pt x="244157" y="477470"/>
                  </a:lnTo>
                  <a:lnTo>
                    <a:pt x="245436" y="493366"/>
                  </a:lnTo>
                  <a:lnTo>
                    <a:pt x="246755" y="515897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353074" y="3415606"/>
              <a:ext cx="623809" cy="759461"/>
            </a:xfrm>
            <a:custGeom>
              <a:avLst/>
              <a:gdLst/>
              <a:ahLst/>
              <a:cxnLst/>
              <a:rect l="0" t="0" r="0" b="0"/>
              <a:pathLst>
                <a:path w="623809" h="759461">
                  <a:moveTo>
                    <a:pt x="237972" y="6155"/>
                  </a:moveTo>
                  <a:lnTo>
                    <a:pt x="226305" y="6289"/>
                  </a:lnTo>
                  <a:lnTo>
                    <a:pt x="215815" y="7570"/>
                  </a:lnTo>
                  <a:lnTo>
                    <a:pt x="205513" y="10163"/>
                  </a:lnTo>
                  <a:lnTo>
                    <a:pt x="195212" y="13883"/>
                  </a:lnTo>
                  <a:lnTo>
                    <a:pt x="184868" y="18515"/>
                  </a:lnTo>
                  <a:lnTo>
                    <a:pt x="174479" y="23848"/>
                  </a:lnTo>
                  <a:lnTo>
                    <a:pt x="164050" y="29696"/>
                  </a:lnTo>
                  <a:lnTo>
                    <a:pt x="153592" y="35910"/>
                  </a:lnTo>
                  <a:lnTo>
                    <a:pt x="143118" y="42389"/>
                  </a:lnTo>
                  <a:lnTo>
                    <a:pt x="132796" y="49383"/>
                  </a:lnTo>
                  <a:lnTo>
                    <a:pt x="122938" y="57448"/>
                  </a:lnTo>
                  <a:lnTo>
                    <a:pt x="113679" y="66801"/>
                  </a:lnTo>
                  <a:lnTo>
                    <a:pt x="104987" y="77186"/>
                  </a:lnTo>
                  <a:lnTo>
                    <a:pt x="96761" y="88073"/>
                  </a:lnTo>
                  <a:lnTo>
                    <a:pt x="88892" y="99110"/>
                  </a:lnTo>
                  <a:lnTo>
                    <a:pt x="81286" y="110452"/>
                  </a:lnTo>
                  <a:lnTo>
                    <a:pt x="73864" y="122657"/>
                  </a:lnTo>
                  <a:lnTo>
                    <a:pt x="66575" y="135971"/>
                  </a:lnTo>
                  <a:lnTo>
                    <a:pt x="59544" y="150014"/>
                  </a:lnTo>
                  <a:lnTo>
                    <a:pt x="53048" y="163986"/>
                  </a:lnTo>
                  <a:lnTo>
                    <a:pt x="47193" y="177436"/>
                  </a:lnTo>
                  <a:lnTo>
                    <a:pt x="41771" y="190739"/>
                  </a:lnTo>
                  <a:lnTo>
                    <a:pt x="36363" y="204876"/>
                  </a:lnTo>
                  <a:lnTo>
                    <a:pt x="30725" y="220353"/>
                  </a:lnTo>
                  <a:lnTo>
                    <a:pt x="24956" y="237190"/>
                  </a:lnTo>
                  <a:lnTo>
                    <a:pt x="19381" y="255181"/>
                  </a:lnTo>
                  <a:lnTo>
                    <a:pt x="14191" y="274061"/>
                  </a:lnTo>
                  <a:lnTo>
                    <a:pt x="9571" y="293265"/>
                  </a:lnTo>
                  <a:lnTo>
                    <a:pt x="5772" y="311990"/>
                  </a:lnTo>
                  <a:lnTo>
                    <a:pt x="2857" y="329844"/>
                  </a:lnTo>
                  <a:lnTo>
                    <a:pt x="883" y="347118"/>
                  </a:lnTo>
                  <a:lnTo>
                    <a:pt x="0" y="364556"/>
                  </a:lnTo>
                  <a:lnTo>
                    <a:pt x="177" y="382583"/>
                  </a:lnTo>
                  <a:lnTo>
                    <a:pt x="1092" y="400963"/>
                  </a:lnTo>
                  <a:lnTo>
                    <a:pt x="2237" y="419011"/>
                  </a:lnTo>
                  <a:lnTo>
                    <a:pt x="3302" y="436335"/>
                  </a:lnTo>
                  <a:lnTo>
                    <a:pt x="4336" y="452715"/>
                  </a:lnTo>
                  <a:lnTo>
                    <a:pt x="5636" y="467942"/>
                  </a:lnTo>
                  <a:lnTo>
                    <a:pt x="7364" y="482032"/>
                  </a:lnTo>
                  <a:lnTo>
                    <a:pt x="9525" y="495154"/>
                  </a:lnTo>
                  <a:lnTo>
                    <a:pt x="12054" y="507522"/>
                  </a:lnTo>
                  <a:lnTo>
                    <a:pt x="14870" y="519331"/>
                  </a:lnTo>
                  <a:lnTo>
                    <a:pt x="17897" y="530741"/>
                  </a:lnTo>
                  <a:lnTo>
                    <a:pt x="21074" y="541870"/>
                  </a:lnTo>
                  <a:lnTo>
                    <a:pt x="24367" y="552814"/>
                  </a:lnTo>
                  <a:lnTo>
                    <a:pt x="28070" y="563962"/>
                  </a:lnTo>
                  <a:lnTo>
                    <a:pt x="32772" y="575972"/>
                  </a:lnTo>
                  <a:lnTo>
                    <a:pt x="38719" y="589131"/>
                  </a:lnTo>
                  <a:lnTo>
                    <a:pt x="45834" y="603393"/>
                  </a:lnTo>
                  <a:lnTo>
                    <a:pt x="53905" y="618570"/>
                  </a:lnTo>
                  <a:lnTo>
                    <a:pt x="62709" y="634439"/>
                  </a:lnTo>
                  <a:lnTo>
                    <a:pt x="72216" y="650483"/>
                  </a:lnTo>
                  <a:lnTo>
                    <a:pt x="82572" y="665940"/>
                  </a:lnTo>
                  <a:lnTo>
                    <a:pt x="93797" y="680437"/>
                  </a:lnTo>
                  <a:lnTo>
                    <a:pt x="105775" y="693795"/>
                  </a:lnTo>
                  <a:lnTo>
                    <a:pt x="118346" y="705855"/>
                  </a:lnTo>
                  <a:lnTo>
                    <a:pt x="131356" y="716668"/>
                  </a:lnTo>
                  <a:lnTo>
                    <a:pt x="144516" y="726269"/>
                  </a:lnTo>
                  <a:lnTo>
                    <a:pt x="157424" y="734589"/>
                  </a:lnTo>
                  <a:lnTo>
                    <a:pt x="169887" y="741705"/>
                  </a:lnTo>
                  <a:lnTo>
                    <a:pt x="182052" y="747656"/>
                  </a:lnTo>
                  <a:lnTo>
                    <a:pt x="194292" y="752364"/>
                  </a:lnTo>
                  <a:lnTo>
                    <a:pt x="206832" y="755898"/>
                  </a:lnTo>
                  <a:lnTo>
                    <a:pt x="219884" y="758290"/>
                  </a:lnTo>
                  <a:lnTo>
                    <a:pt x="233717" y="759454"/>
                  </a:lnTo>
                  <a:lnTo>
                    <a:pt x="248393" y="759460"/>
                  </a:lnTo>
                  <a:lnTo>
                    <a:pt x="263485" y="758500"/>
                  </a:lnTo>
                  <a:lnTo>
                    <a:pt x="278231" y="756792"/>
                  </a:lnTo>
                  <a:lnTo>
                    <a:pt x="292222" y="754525"/>
                  </a:lnTo>
                  <a:lnTo>
                    <a:pt x="305566" y="751530"/>
                  </a:lnTo>
                  <a:lnTo>
                    <a:pt x="318672" y="747310"/>
                  </a:lnTo>
                  <a:lnTo>
                    <a:pt x="331819" y="741700"/>
                  </a:lnTo>
                  <a:lnTo>
                    <a:pt x="344955" y="735153"/>
                  </a:lnTo>
                  <a:lnTo>
                    <a:pt x="357788" y="728526"/>
                  </a:lnTo>
                  <a:lnTo>
                    <a:pt x="370163" y="722327"/>
                  </a:lnTo>
                  <a:lnTo>
                    <a:pt x="381914" y="716540"/>
                  </a:lnTo>
                  <a:lnTo>
                    <a:pt x="392807" y="710820"/>
                  </a:lnTo>
                  <a:lnTo>
                    <a:pt x="402803" y="704937"/>
                  </a:lnTo>
                  <a:lnTo>
                    <a:pt x="412176" y="698817"/>
                  </a:lnTo>
                  <a:lnTo>
                    <a:pt x="421398" y="692468"/>
                  </a:lnTo>
                  <a:lnTo>
                    <a:pt x="430752" y="685931"/>
                  </a:lnTo>
                  <a:lnTo>
                    <a:pt x="440173" y="679251"/>
                  </a:lnTo>
                  <a:lnTo>
                    <a:pt x="449351" y="672466"/>
                  </a:lnTo>
                  <a:lnTo>
                    <a:pt x="458118" y="665608"/>
                  </a:lnTo>
                  <a:lnTo>
                    <a:pt x="466465" y="658698"/>
                  </a:lnTo>
                  <a:lnTo>
                    <a:pt x="474449" y="651753"/>
                  </a:lnTo>
                  <a:lnTo>
                    <a:pt x="482153" y="644783"/>
                  </a:lnTo>
                  <a:lnTo>
                    <a:pt x="489646" y="637798"/>
                  </a:lnTo>
                  <a:lnTo>
                    <a:pt x="496991" y="630801"/>
                  </a:lnTo>
                  <a:lnTo>
                    <a:pt x="504234" y="623792"/>
                  </a:lnTo>
                  <a:lnTo>
                    <a:pt x="511404" y="616611"/>
                  </a:lnTo>
                  <a:lnTo>
                    <a:pt x="518525" y="608950"/>
                  </a:lnTo>
                  <a:lnTo>
                    <a:pt x="525612" y="600682"/>
                  </a:lnTo>
                  <a:lnTo>
                    <a:pt x="532677" y="591841"/>
                  </a:lnTo>
                  <a:lnTo>
                    <a:pt x="539727" y="582527"/>
                  </a:lnTo>
                  <a:lnTo>
                    <a:pt x="546762" y="572854"/>
                  </a:lnTo>
                  <a:lnTo>
                    <a:pt x="553622" y="562917"/>
                  </a:lnTo>
                  <a:lnTo>
                    <a:pt x="560002" y="552794"/>
                  </a:lnTo>
                  <a:lnTo>
                    <a:pt x="565779" y="542541"/>
                  </a:lnTo>
                  <a:lnTo>
                    <a:pt x="571149" y="532199"/>
                  </a:lnTo>
                  <a:lnTo>
                    <a:pt x="576522" y="521797"/>
                  </a:lnTo>
                  <a:lnTo>
                    <a:pt x="582136" y="511353"/>
                  </a:lnTo>
                  <a:lnTo>
                    <a:pt x="587891" y="500881"/>
                  </a:lnTo>
                  <a:lnTo>
                    <a:pt x="593454" y="490390"/>
                  </a:lnTo>
                  <a:lnTo>
                    <a:pt x="598642" y="479873"/>
                  </a:lnTo>
                  <a:lnTo>
                    <a:pt x="603431" y="468843"/>
                  </a:lnTo>
                  <a:lnTo>
                    <a:pt x="607874" y="456381"/>
                  </a:lnTo>
                  <a:lnTo>
                    <a:pt x="612042" y="442100"/>
                  </a:lnTo>
                  <a:lnTo>
                    <a:pt x="615840" y="426100"/>
                  </a:lnTo>
                  <a:lnTo>
                    <a:pt x="619019" y="408686"/>
                  </a:lnTo>
                  <a:lnTo>
                    <a:pt x="621487" y="390191"/>
                  </a:lnTo>
                  <a:lnTo>
                    <a:pt x="623144" y="370909"/>
                  </a:lnTo>
                  <a:lnTo>
                    <a:pt x="623808" y="351069"/>
                  </a:lnTo>
                  <a:lnTo>
                    <a:pt x="623475" y="330852"/>
                  </a:lnTo>
                  <a:lnTo>
                    <a:pt x="622285" y="310873"/>
                  </a:lnTo>
                  <a:lnTo>
                    <a:pt x="620424" y="292137"/>
                  </a:lnTo>
                  <a:lnTo>
                    <a:pt x="618063" y="275093"/>
                  </a:lnTo>
                  <a:lnTo>
                    <a:pt x="615345" y="259682"/>
                  </a:lnTo>
                  <a:lnTo>
                    <a:pt x="612374" y="245628"/>
                  </a:lnTo>
                  <a:lnTo>
                    <a:pt x="609221" y="232606"/>
                  </a:lnTo>
                  <a:lnTo>
                    <a:pt x="605612" y="220009"/>
                  </a:lnTo>
                  <a:lnTo>
                    <a:pt x="600973" y="207003"/>
                  </a:lnTo>
                  <a:lnTo>
                    <a:pt x="595068" y="193169"/>
                  </a:lnTo>
                  <a:lnTo>
                    <a:pt x="587982" y="178618"/>
                  </a:lnTo>
                  <a:lnTo>
                    <a:pt x="579930" y="163779"/>
                  </a:lnTo>
                  <a:lnTo>
                    <a:pt x="571146" y="148955"/>
                  </a:lnTo>
                  <a:lnTo>
                    <a:pt x="561996" y="134595"/>
                  </a:lnTo>
                  <a:lnTo>
                    <a:pt x="552941" y="121340"/>
                  </a:lnTo>
                  <a:lnTo>
                    <a:pt x="544221" y="109433"/>
                  </a:lnTo>
                  <a:lnTo>
                    <a:pt x="535725" y="98778"/>
                  </a:lnTo>
                  <a:lnTo>
                    <a:pt x="527100" y="89145"/>
                  </a:lnTo>
                  <a:lnTo>
                    <a:pt x="518136" y="80291"/>
                  </a:lnTo>
                  <a:lnTo>
                    <a:pt x="508470" y="72001"/>
                  </a:lnTo>
                  <a:lnTo>
                    <a:pt x="497529" y="64113"/>
                  </a:lnTo>
                  <a:lnTo>
                    <a:pt x="485138" y="56503"/>
                  </a:lnTo>
                  <a:lnTo>
                    <a:pt x="471915" y="49084"/>
                  </a:lnTo>
                  <a:lnTo>
                    <a:pt x="459041" y="41796"/>
                  </a:lnTo>
                  <a:lnTo>
                    <a:pt x="447149" y="34601"/>
                  </a:lnTo>
                  <a:lnTo>
                    <a:pt x="435709" y="27634"/>
                  </a:lnTo>
                  <a:lnTo>
                    <a:pt x="423362" y="21182"/>
                  </a:lnTo>
                  <a:lnTo>
                    <a:pt x="409393" y="15367"/>
                  </a:lnTo>
                  <a:lnTo>
                    <a:pt x="394060" y="10310"/>
                  </a:lnTo>
                  <a:lnTo>
                    <a:pt x="378215" y="6212"/>
                  </a:lnTo>
                  <a:lnTo>
                    <a:pt x="362444" y="3091"/>
                  </a:lnTo>
                  <a:lnTo>
                    <a:pt x="347142" y="977"/>
                  </a:lnTo>
                  <a:lnTo>
                    <a:pt x="332656" y="0"/>
                  </a:lnTo>
                  <a:lnTo>
                    <a:pt x="319064" y="120"/>
                  </a:lnTo>
                  <a:lnTo>
                    <a:pt x="306110" y="1165"/>
                  </a:lnTo>
                  <a:lnTo>
                    <a:pt x="293323" y="2929"/>
                  </a:lnTo>
                  <a:lnTo>
                    <a:pt x="280424" y="5223"/>
                  </a:lnTo>
                  <a:lnTo>
                    <a:pt x="267534" y="7938"/>
                  </a:lnTo>
                  <a:lnTo>
                    <a:pt x="253614" y="11403"/>
                  </a:lnTo>
                  <a:lnTo>
                    <a:pt x="235197" y="17039"/>
                  </a:lnTo>
                  <a:lnTo>
                    <a:pt x="206387" y="27212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012186" y="3263834"/>
              <a:ext cx="97179" cy="168457"/>
            </a:xfrm>
            <a:custGeom>
              <a:avLst/>
              <a:gdLst/>
              <a:ahLst/>
              <a:cxnLst/>
              <a:rect l="0" t="0" r="0" b="0"/>
              <a:pathLst>
                <a:path w="97179" h="168457">
                  <a:moveTo>
                    <a:pt x="0" y="0"/>
                  </a:moveTo>
                  <a:lnTo>
                    <a:pt x="8736" y="3001"/>
                  </a:lnTo>
                  <a:lnTo>
                    <a:pt x="16442" y="6423"/>
                  </a:lnTo>
                  <a:lnTo>
                    <a:pt x="23844" y="10619"/>
                  </a:lnTo>
                  <a:lnTo>
                    <a:pt x="31105" y="15519"/>
                  </a:lnTo>
                  <a:lnTo>
                    <a:pt x="38283" y="21001"/>
                  </a:lnTo>
                  <a:lnTo>
                    <a:pt x="45403" y="26936"/>
                  </a:lnTo>
                  <a:lnTo>
                    <a:pt x="52320" y="33370"/>
                  </a:lnTo>
                  <a:lnTo>
                    <a:pt x="58739" y="40517"/>
                  </a:lnTo>
                  <a:lnTo>
                    <a:pt x="64538" y="48434"/>
                  </a:lnTo>
                  <a:lnTo>
                    <a:pt x="69752" y="57039"/>
                  </a:lnTo>
                  <a:lnTo>
                    <a:pt x="74490" y="66192"/>
                  </a:lnTo>
                  <a:lnTo>
                    <a:pt x="78862" y="75758"/>
                  </a:lnTo>
                  <a:lnTo>
                    <a:pt x="82968" y="85622"/>
                  </a:lnTo>
                  <a:lnTo>
                    <a:pt x="86887" y="95697"/>
                  </a:lnTo>
                  <a:lnTo>
                    <a:pt x="90666" y="105912"/>
                  </a:lnTo>
                  <a:lnTo>
                    <a:pt x="94002" y="116154"/>
                  </a:lnTo>
                  <a:lnTo>
                    <a:pt x="96472" y="127469"/>
                  </a:lnTo>
                  <a:lnTo>
                    <a:pt x="97178" y="143085"/>
                  </a:lnTo>
                  <a:lnTo>
                    <a:pt x="94757" y="168456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8233285" y="3630060"/>
              <a:ext cx="237522" cy="380151"/>
            </a:xfrm>
            <a:custGeom>
              <a:avLst/>
              <a:gdLst/>
              <a:ahLst/>
              <a:cxnLst/>
              <a:rect l="0" t="0" r="0" b="0"/>
              <a:pathLst>
                <a:path w="237522" h="380151">
                  <a:moveTo>
                    <a:pt x="200042" y="65442"/>
                  </a:moveTo>
                  <a:lnTo>
                    <a:pt x="196906" y="56708"/>
                  </a:lnTo>
                  <a:lnTo>
                    <a:pt x="192203" y="49001"/>
                  </a:lnTo>
                  <a:lnTo>
                    <a:pt x="185418" y="41604"/>
                  </a:lnTo>
                  <a:lnTo>
                    <a:pt x="176972" y="34515"/>
                  </a:lnTo>
                  <a:lnTo>
                    <a:pt x="167506" y="27985"/>
                  </a:lnTo>
                  <a:lnTo>
                    <a:pt x="157492" y="22113"/>
                  </a:lnTo>
                  <a:lnTo>
                    <a:pt x="147036" y="16848"/>
                  </a:lnTo>
                  <a:lnTo>
                    <a:pt x="135970" y="12078"/>
                  </a:lnTo>
                  <a:lnTo>
                    <a:pt x="124243" y="7692"/>
                  </a:lnTo>
                  <a:lnTo>
                    <a:pt x="112082" y="3916"/>
                  </a:lnTo>
                  <a:lnTo>
                    <a:pt x="99913" y="1283"/>
                  </a:lnTo>
                  <a:lnTo>
                    <a:pt x="87984" y="0"/>
                  </a:lnTo>
                  <a:lnTo>
                    <a:pt x="76362" y="122"/>
                  </a:lnTo>
                  <a:lnTo>
                    <a:pt x="65024" y="1724"/>
                  </a:lnTo>
                  <a:lnTo>
                    <a:pt x="53921" y="4697"/>
                  </a:lnTo>
                  <a:lnTo>
                    <a:pt x="43160" y="8965"/>
                  </a:lnTo>
                  <a:lnTo>
                    <a:pt x="32999" y="14570"/>
                  </a:lnTo>
                  <a:lnTo>
                    <a:pt x="23546" y="21411"/>
                  </a:lnTo>
                  <a:lnTo>
                    <a:pt x="15233" y="29275"/>
                  </a:lnTo>
                  <a:lnTo>
                    <a:pt x="8857" y="37923"/>
                  </a:lnTo>
                  <a:lnTo>
                    <a:pt x="4685" y="47146"/>
                  </a:lnTo>
                  <a:lnTo>
                    <a:pt x="2512" y="56779"/>
                  </a:lnTo>
                  <a:lnTo>
                    <a:pt x="1951" y="66698"/>
                  </a:lnTo>
                  <a:lnTo>
                    <a:pt x="2612" y="76814"/>
                  </a:lnTo>
                  <a:lnTo>
                    <a:pt x="4322" y="87064"/>
                  </a:lnTo>
                  <a:lnTo>
                    <a:pt x="7132" y="97406"/>
                  </a:lnTo>
                  <a:lnTo>
                    <a:pt x="10983" y="107800"/>
                  </a:lnTo>
                  <a:lnTo>
                    <a:pt x="15871" y="117899"/>
                  </a:lnTo>
                  <a:lnTo>
                    <a:pt x="21909" y="127075"/>
                  </a:lnTo>
                  <a:lnTo>
                    <a:pt x="29052" y="135054"/>
                  </a:lnTo>
                  <a:lnTo>
                    <a:pt x="37292" y="141734"/>
                  </a:lnTo>
                  <a:lnTo>
                    <a:pt x="46725" y="147005"/>
                  </a:lnTo>
                  <a:lnTo>
                    <a:pt x="57294" y="150957"/>
                  </a:lnTo>
                  <a:lnTo>
                    <a:pt x="68815" y="153815"/>
                  </a:lnTo>
                  <a:lnTo>
                    <a:pt x="81071" y="155834"/>
                  </a:lnTo>
                  <a:lnTo>
                    <a:pt x="93867" y="157239"/>
                  </a:lnTo>
                  <a:lnTo>
                    <a:pt x="106882" y="158374"/>
                  </a:lnTo>
                  <a:lnTo>
                    <a:pt x="119691" y="159676"/>
                  </a:lnTo>
                  <a:lnTo>
                    <a:pt x="132084" y="161377"/>
                  </a:lnTo>
                  <a:lnTo>
                    <a:pt x="144032" y="163674"/>
                  </a:lnTo>
                  <a:lnTo>
                    <a:pt x="155595" y="166819"/>
                  </a:lnTo>
                  <a:lnTo>
                    <a:pt x="166854" y="170868"/>
                  </a:lnTo>
                  <a:lnTo>
                    <a:pt x="177720" y="175875"/>
                  </a:lnTo>
                  <a:lnTo>
                    <a:pt x="187952" y="181984"/>
                  </a:lnTo>
                  <a:lnTo>
                    <a:pt x="197463" y="189168"/>
                  </a:lnTo>
                  <a:lnTo>
                    <a:pt x="206155" y="197262"/>
                  </a:lnTo>
                  <a:lnTo>
                    <a:pt x="213849" y="206065"/>
                  </a:lnTo>
                  <a:lnTo>
                    <a:pt x="220536" y="215397"/>
                  </a:lnTo>
                  <a:lnTo>
                    <a:pt x="226197" y="225272"/>
                  </a:lnTo>
                  <a:lnTo>
                    <a:pt x="230709" y="235886"/>
                  </a:lnTo>
                  <a:lnTo>
                    <a:pt x="234113" y="247282"/>
                  </a:lnTo>
                  <a:lnTo>
                    <a:pt x="236416" y="259206"/>
                  </a:lnTo>
                  <a:lnTo>
                    <a:pt x="237521" y="271210"/>
                  </a:lnTo>
                  <a:lnTo>
                    <a:pt x="237484" y="283020"/>
                  </a:lnTo>
                  <a:lnTo>
                    <a:pt x="236324" y="294391"/>
                  </a:lnTo>
                  <a:lnTo>
                    <a:pt x="233950" y="305027"/>
                  </a:lnTo>
                  <a:lnTo>
                    <a:pt x="230427" y="314846"/>
                  </a:lnTo>
                  <a:lnTo>
                    <a:pt x="225945" y="323930"/>
                  </a:lnTo>
                  <a:lnTo>
                    <a:pt x="220719" y="332426"/>
                  </a:lnTo>
                  <a:lnTo>
                    <a:pt x="214938" y="340480"/>
                  </a:lnTo>
                  <a:lnTo>
                    <a:pt x="208429" y="348213"/>
                  </a:lnTo>
                  <a:lnTo>
                    <a:pt x="200697" y="355719"/>
                  </a:lnTo>
                  <a:lnTo>
                    <a:pt x="191561" y="363056"/>
                  </a:lnTo>
                  <a:lnTo>
                    <a:pt x="180985" y="369780"/>
                  </a:lnTo>
                  <a:lnTo>
                    <a:pt x="168904" y="375005"/>
                  </a:lnTo>
                  <a:lnTo>
                    <a:pt x="155448" y="378365"/>
                  </a:lnTo>
                  <a:lnTo>
                    <a:pt x="141193" y="379975"/>
                  </a:lnTo>
                  <a:lnTo>
                    <a:pt x="127020" y="380150"/>
                  </a:lnTo>
                  <a:lnTo>
                    <a:pt x="113414" y="379227"/>
                  </a:lnTo>
                  <a:lnTo>
                    <a:pt x="100332" y="377339"/>
                  </a:lnTo>
                  <a:lnTo>
                    <a:pt x="87401" y="374409"/>
                  </a:lnTo>
                  <a:lnTo>
                    <a:pt x="74376" y="370486"/>
                  </a:lnTo>
                  <a:lnTo>
                    <a:pt x="61389" y="365840"/>
                  </a:lnTo>
                  <a:lnTo>
                    <a:pt x="47383" y="360330"/>
                  </a:lnTo>
                  <a:lnTo>
                    <a:pt x="28891" y="352354"/>
                  </a:lnTo>
                  <a:lnTo>
                    <a:pt x="0" y="339183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1" name="Freeform 60"/>
          <p:cNvSpPr/>
          <p:nvPr/>
        </p:nvSpPr>
        <p:spPr>
          <a:xfrm>
            <a:off x="6043357" y="1957075"/>
            <a:ext cx="326385" cy="106601"/>
          </a:xfrm>
          <a:custGeom>
            <a:avLst/>
            <a:gdLst/>
            <a:ahLst/>
            <a:cxnLst/>
            <a:rect l="0" t="0" r="0" b="0"/>
            <a:pathLst>
              <a:path w="326385" h="106601">
                <a:moveTo>
                  <a:pt x="0" y="11754"/>
                </a:moveTo>
                <a:lnTo>
                  <a:pt x="3001" y="20555"/>
                </a:lnTo>
                <a:lnTo>
                  <a:pt x="6424" y="28902"/>
                </a:lnTo>
                <a:lnTo>
                  <a:pt x="10620" y="37596"/>
                </a:lnTo>
                <a:lnTo>
                  <a:pt x="15520" y="46544"/>
                </a:lnTo>
                <a:lnTo>
                  <a:pt x="21001" y="55391"/>
                </a:lnTo>
                <a:lnTo>
                  <a:pt x="26936" y="63925"/>
                </a:lnTo>
                <a:lnTo>
                  <a:pt x="33371" y="71941"/>
                </a:lnTo>
                <a:lnTo>
                  <a:pt x="40517" y="79169"/>
                </a:lnTo>
                <a:lnTo>
                  <a:pt x="48435" y="85547"/>
                </a:lnTo>
                <a:lnTo>
                  <a:pt x="57040" y="91167"/>
                </a:lnTo>
                <a:lnTo>
                  <a:pt x="66193" y="96184"/>
                </a:lnTo>
                <a:lnTo>
                  <a:pt x="75759" y="100734"/>
                </a:lnTo>
                <a:lnTo>
                  <a:pt x="85623" y="104452"/>
                </a:lnTo>
                <a:lnTo>
                  <a:pt x="95698" y="106514"/>
                </a:lnTo>
                <a:lnTo>
                  <a:pt x="105918" y="106600"/>
                </a:lnTo>
                <a:lnTo>
                  <a:pt x="116238" y="104861"/>
                </a:lnTo>
                <a:lnTo>
                  <a:pt x="126627" y="101634"/>
                </a:lnTo>
                <a:lnTo>
                  <a:pt x="137056" y="97274"/>
                </a:lnTo>
                <a:lnTo>
                  <a:pt x="147349" y="91925"/>
                </a:lnTo>
                <a:lnTo>
                  <a:pt x="157187" y="85518"/>
                </a:lnTo>
                <a:lnTo>
                  <a:pt x="166434" y="78108"/>
                </a:lnTo>
                <a:lnTo>
                  <a:pt x="175118" y="70015"/>
                </a:lnTo>
                <a:lnTo>
                  <a:pt x="183337" y="61739"/>
                </a:lnTo>
                <a:lnTo>
                  <a:pt x="191201" y="53579"/>
                </a:lnTo>
                <a:lnTo>
                  <a:pt x="198806" y="45643"/>
                </a:lnTo>
                <a:lnTo>
                  <a:pt x="206226" y="37933"/>
                </a:lnTo>
                <a:lnTo>
                  <a:pt x="213523" y="30419"/>
                </a:lnTo>
                <a:lnTo>
                  <a:pt x="220900" y="23221"/>
                </a:lnTo>
                <a:lnTo>
                  <a:pt x="228691" y="16606"/>
                </a:lnTo>
                <a:lnTo>
                  <a:pt x="237047" y="10682"/>
                </a:lnTo>
                <a:lnTo>
                  <a:pt x="245948" y="5719"/>
                </a:lnTo>
                <a:lnTo>
                  <a:pt x="255301" y="2216"/>
                </a:lnTo>
                <a:lnTo>
                  <a:pt x="264996" y="312"/>
                </a:lnTo>
                <a:lnTo>
                  <a:pt x="274777" y="0"/>
                </a:lnTo>
                <a:lnTo>
                  <a:pt x="284263" y="1304"/>
                </a:lnTo>
                <a:lnTo>
                  <a:pt x="293262" y="4064"/>
                </a:lnTo>
                <a:lnTo>
                  <a:pt x="301465" y="7894"/>
                </a:lnTo>
                <a:lnTo>
                  <a:pt x="309171" y="12753"/>
                </a:lnTo>
                <a:lnTo>
                  <a:pt x="317053" y="20181"/>
                </a:lnTo>
                <a:lnTo>
                  <a:pt x="326384" y="32811"/>
                </a:lnTo>
              </a:path>
            </a:pathLst>
          </a:custGeom>
          <a:ln w="762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Freeform 61"/>
          <p:cNvSpPr/>
          <p:nvPr/>
        </p:nvSpPr>
        <p:spPr>
          <a:xfrm>
            <a:off x="2791321" y="4196149"/>
            <a:ext cx="76829" cy="70951"/>
          </a:xfrm>
          <a:custGeom>
            <a:avLst/>
            <a:gdLst/>
            <a:ahLst/>
            <a:cxnLst/>
            <a:rect l="0" t="0" r="0" b="0"/>
            <a:pathLst>
              <a:path w="76829" h="70951">
                <a:moveTo>
                  <a:pt x="30316" y="4721"/>
                </a:moveTo>
                <a:lnTo>
                  <a:pt x="21649" y="10656"/>
                </a:lnTo>
                <a:lnTo>
                  <a:pt x="14582" y="16860"/>
                </a:lnTo>
                <a:lnTo>
                  <a:pt x="8490" y="23951"/>
                </a:lnTo>
                <a:lnTo>
                  <a:pt x="3608" y="31719"/>
                </a:lnTo>
                <a:lnTo>
                  <a:pt x="690" y="39717"/>
                </a:lnTo>
                <a:lnTo>
                  <a:pt x="0" y="47650"/>
                </a:lnTo>
                <a:lnTo>
                  <a:pt x="1656" y="55078"/>
                </a:lnTo>
                <a:lnTo>
                  <a:pt x="5882" y="61375"/>
                </a:lnTo>
                <a:lnTo>
                  <a:pt x="12532" y="66296"/>
                </a:lnTo>
                <a:lnTo>
                  <a:pt x="20876" y="69614"/>
                </a:lnTo>
                <a:lnTo>
                  <a:pt x="29837" y="70950"/>
                </a:lnTo>
                <a:lnTo>
                  <a:pt x="38737" y="70287"/>
                </a:lnTo>
                <a:lnTo>
                  <a:pt x="47147" y="67742"/>
                </a:lnTo>
                <a:lnTo>
                  <a:pt x="54715" y="63376"/>
                </a:lnTo>
                <a:lnTo>
                  <a:pt x="61352" y="57401"/>
                </a:lnTo>
                <a:lnTo>
                  <a:pt x="66994" y="49968"/>
                </a:lnTo>
                <a:lnTo>
                  <a:pt x="71502" y="41085"/>
                </a:lnTo>
                <a:lnTo>
                  <a:pt x="74896" y="30911"/>
                </a:lnTo>
                <a:lnTo>
                  <a:pt x="76828" y="20502"/>
                </a:lnTo>
                <a:lnTo>
                  <a:pt x="75648" y="11491"/>
                </a:lnTo>
                <a:lnTo>
                  <a:pt x="70773" y="4920"/>
                </a:lnTo>
                <a:lnTo>
                  <a:pt x="63938" y="1277"/>
                </a:lnTo>
                <a:lnTo>
                  <a:pt x="56010" y="0"/>
                </a:lnTo>
                <a:lnTo>
                  <a:pt x="47662" y="692"/>
                </a:lnTo>
                <a:lnTo>
                  <a:pt x="39718" y="3417"/>
                </a:lnTo>
                <a:lnTo>
                  <a:pt x="32602" y="8057"/>
                </a:lnTo>
                <a:lnTo>
                  <a:pt x="26854" y="14139"/>
                </a:lnTo>
                <a:lnTo>
                  <a:pt x="23281" y="20993"/>
                </a:lnTo>
                <a:lnTo>
                  <a:pt x="22196" y="28152"/>
                </a:lnTo>
                <a:lnTo>
                  <a:pt x="23916" y="35219"/>
                </a:lnTo>
                <a:lnTo>
                  <a:pt x="31798" y="41708"/>
                </a:lnTo>
                <a:lnTo>
                  <a:pt x="51373" y="46835"/>
                </a:lnTo>
              </a:path>
            </a:pathLst>
          </a:custGeom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Freeform 62"/>
          <p:cNvSpPr/>
          <p:nvPr/>
        </p:nvSpPr>
        <p:spPr>
          <a:xfrm>
            <a:off x="3891566" y="1914747"/>
            <a:ext cx="459524" cy="606148"/>
          </a:xfrm>
          <a:custGeom>
            <a:avLst/>
            <a:gdLst/>
            <a:ahLst/>
            <a:cxnLst/>
            <a:rect l="0" t="0" r="0" b="0"/>
            <a:pathLst>
              <a:path w="459524" h="606148">
                <a:moveTo>
                  <a:pt x="151377" y="22496"/>
                </a:moveTo>
                <a:lnTo>
                  <a:pt x="145509" y="28364"/>
                </a:lnTo>
                <a:lnTo>
                  <a:pt x="139945" y="33928"/>
                </a:lnTo>
                <a:lnTo>
                  <a:pt x="134146" y="39727"/>
                </a:lnTo>
                <a:lnTo>
                  <a:pt x="128065" y="45808"/>
                </a:lnTo>
                <a:lnTo>
                  <a:pt x="121735" y="52138"/>
                </a:lnTo>
                <a:lnTo>
                  <a:pt x="115207" y="58666"/>
                </a:lnTo>
                <a:lnTo>
                  <a:pt x="108531" y="65342"/>
                </a:lnTo>
                <a:lnTo>
                  <a:pt x="101748" y="72124"/>
                </a:lnTo>
                <a:lnTo>
                  <a:pt x="94895" y="78986"/>
                </a:lnTo>
                <a:lnTo>
                  <a:pt x="88159" y="86069"/>
                </a:lnTo>
                <a:lnTo>
                  <a:pt x="81862" y="93662"/>
                </a:lnTo>
                <a:lnTo>
                  <a:pt x="76141" y="101885"/>
                </a:lnTo>
                <a:lnTo>
                  <a:pt x="70808" y="110696"/>
                </a:lnTo>
                <a:lnTo>
                  <a:pt x="65460" y="119989"/>
                </a:lnTo>
                <a:lnTo>
                  <a:pt x="59859" y="129654"/>
                </a:lnTo>
                <a:lnTo>
                  <a:pt x="53942" y="139754"/>
                </a:lnTo>
                <a:lnTo>
                  <a:pt x="47738" y="150519"/>
                </a:lnTo>
                <a:lnTo>
                  <a:pt x="41307" y="162016"/>
                </a:lnTo>
                <a:lnTo>
                  <a:pt x="34868" y="174008"/>
                </a:lnTo>
                <a:lnTo>
                  <a:pt x="28779" y="186057"/>
                </a:lnTo>
                <a:lnTo>
                  <a:pt x="23210" y="197908"/>
                </a:lnTo>
                <a:lnTo>
                  <a:pt x="18320" y="209645"/>
                </a:lnTo>
                <a:lnTo>
                  <a:pt x="14334" y="221591"/>
                </a:lnTo>
                <a:lnTo>
                  <a:pt x="11279" y="233921"/>
                </a:lnTo>
                <a:lnTo>
                  <a:pt x="8871" y="246490"/>
                </a:lnTo>
                <a:lnTo>
                  <a:pt x="6632" y="258934"/>
                </a:lnTo>
                <a:lnTo>
                  <a:pt x="4276" y="271054"/>
                </a:lnTo>
                <a:lnTo>
                  <a:pt x="2031" y="282972"/>
                </a:lnTo>
                <a:lnTo>
                  <a:pt x="508" y="295041"/>
                </a:lnTo>
                <a:lnTo>
                  <a:pt x="0" y="307462"/>
                </a:lnTo>
                <a:lnTo>
                  <a:pt x="321" y="320432"/>
                </a:lnTo>
                <a:lnTo>
                  <a:pt x="1000" y="334211"/>
                </a:lnTo>
                <a:lnTo>
                  <a:pt x="1721" y="348857"/>
                </a:lnTo>
                <a:lnTo>
                  <a:pt x="2510" y="364270"/>
                </a:lnTo>
                <a:lnTo>
                  <a:pt x="3638" y="380295"/>
                </a:lnTo>
                <a:lnTo>
                  <a:pt x="5246" y="396773"/>
                </a:lnTo>
                <a:lnTo>
                  <a:pt x="7325" y="413413"/>
                </a:lnTo>
                <a:lnTo>
                  <a:pt x="9799" y="429811"/>
                </a:lnTo>
                <a:lnTo>
                  <a:pt x="12577" y="445760"/>
                </a:lnTo>
                <a:lnTo>
                  <a:pt x="15580" y="461079"/>
                </a:lnTo>
                <a:lnTo>
                  <a:pt x="18741" y="475527"/>
                </a:lnTo>
                <a:lnTo>
                  <a:pt x="22018" y="489062"/>
                </a:lnTo>
                <a:lnTo>
                  <a:pt x="25540" y="501796"/>
                </a:lnTo>
                <a:lnTo>
                  <a:pt x="29590" y="513896"/>
                </a:lnTo>
                <a:lnTo>
                  <a:pt x="34280" y="525518"/>
                </a:lnTo>
                <a:lnTo>
                  <a:pt x="39566" y="536630"/>
                </a:lnTo>
                <a:lnTo>
                  <a:pt x="45339" y="547027"/>
                </a:lnTo>
                <a:lnTo>
                  <a:pt x="51487" y="556652"/>
                </a:lnTo>
                <a:lnTo>
                  <a:pt x="58073" y="565592"/>
                </a:lnTo>
                <a:lnTo>
                  <a:pt x="65326" y="573983"/>
                </a:lnTo>
                <a:lnTo>
                  <a:pt x="73321" y="581953"/>
                </a:lnTo>
                <a:lnTo>
                  <a:pt x="82148" y="589289"/>
                </a:lnTo>
                <a:lnTo>
                  <a:pt x="91984" y="595465"/>
                </a:lnTo>
                <a:lnTo>
                  <a:pt x="102821" y="600280"/>
                </a:lnTo>
                <a:lnTo>
                  <a:pt x="114353" y="603682"/>
                </a:lnTo>
                <a:lnTo>
                  <a:pt x="126086" y="605600"/>
                </a:lnTo>
                <a:lnTo>
                  <a:pt x="137717" y="606147"/>
                </a:lnTo>
                <a:lnTo>
                  <a:pt x="149134" y="605567"/>
                </a:lnTo>
                <a:lnTo>
                  <a:pt x="160333" y="604123"/>
                </a:lnTo>
                <a:lnTo>
                  <a:pt x="171343" y="602041"/>
                </a:lnTo>
                <a:lnTo>
                  <a:pt x="182042" y="599341"/>
                </a:lnTo>
                <a:lnTo>
                  <a:pt x="192161" y="595852"/>
                </a:lnTo>
                <a:lnTo>
                  <a:pt x="201604" y="591541"/>
                </a:lnTo>
                <a:lnTo>
                  <a:pt x="210591" y="586511"/>
                </a:lnTo>
                <a:lnTo>
                  <a:pt x="219547" y="580910"/>
                </a:lnTo>
                <a:lnTo>
                  <a:pt x="228719" y="574882"/>
                </a:lnTo>
                <a:lnTo>
                  <a:pt x="238016" y="568546"/>
                </a:lnTo>
                <a:lnTo>
                  <a:pt x="247111" y="561994"/>
                </a:lnTo>
                <a:lnTo>
                  <a:pt x="255828" y="555291"/>
                </a:lnTo>
                <a:lnTo>
                  <a:pt x="264309" y="548486"/>
                </a:lnTo>
                <a:lnTo>
                  <a:pt x="272916" y="541611"/>
                </a:lnTo>
                <a:lnTo>
                  <a:pt x="281851" y="534684"/>
                </a:lnTo>
                <a:lnTo>
                  <a:pt x="290987" y="527556"/>
                </a:lnTo>
                <a:lnTo>
                  <a:pt x="299974" y="519932"/>
                </a:lnTo>
                <a:lnTo>
                  <a:pt x="308618" y="511689"/>
                </a:lnTo>
                <a:lnTo>
                  <a:pt x="317051" y="502864"/>
                </a:lnTo>
                <a:lnTo>
                  <a:pt x="325625" y="493561"/>
                </a:lnTo>
                <a:lnTo>
                  <a:pt x="334538" y="483895"/>
                </a:lnTo>
                <a:lnTo>
                  <a:pt x="343659" y="473963"/>
                </a:lnTo>
                <a:lnTo>
                  <a:pt x="352636" y="463844"/>
                </a:lnTo>
                <a:lnTo>
                  <a:pt x="361265" y="453593"/>
                </a:lnTo>
                <a:lnTo>
                  <a:pt x="369347" y="443253"/>
                </a:lnTo>
                <a:lnTo>
                  <a:pt x="376622" y="432850"/>
                </a:lnTo>
                <a:lnTo>
                  <a:pt x="383035" y="422407"/>
                </a:lnTo>
                <a:lnTo>
                  <a:pt x="388850" y="411935"/>
                </a:lnTo>
                <a:lnTo>
                  <a:pt x="394530" y="401445"/>
                </a:lnTo>
                <a:lnTo>
                  <a:pt x="400352" y="390938"/>
                </a:lnTo>
                <a:lnTo>
                  <a:pt x="406248" y="380253"/>
                </a:lnTo>
                <a:lnTo>
                  <a:pt x="411908" y="369088"/>
                </a:lnTo>
                <a:lnTo>
                  <a:pt x="417160" y="357314"/>
                </a:lnTo>
                <a:lnTo>
                  <a:pt x="421992" y="344965"/>
                </a:lnTo>
                <a:lnTo>
                  <a:pt x="426464" y="332143"/>
                </a:lnTo>
                <a:lnTo>
                  <a:pt x="430655" y="318961"/>
                </a:lnTo>
                <a:lnTo>
                  <a:pt x="434640" y="305516"/>
                </a:lnTo>
                <a:lnTo>
                  <a:pt x="438475" y="291884"/>
                </a:lnTo>
                <a:lnTo>
                  <a:pt x="442207" y="278126"/>
                </a:lnTo>
                <a:lnTo>
                  <a:pt x="445867" y="264448"/>
                </a:lnTo>
                <a:lnTo>
                  <a:pt x="449478" y="251184"/>
                </a:lnTo>
                <a:lnTo>
                  <a:pt x="453046" y="238484"/>
                </a:lnTo>
                <a:lnTo>
                  <a:pt x="456256" y="226328"/>
                </a:lnTo>
                <a:lnTo>
                  <a:pt x="458499" y="214624"/>
                </a:lnTo>
                <a:lnTo>
                  <a:pt x="459523" y="203268"/>
                </a:lnTo>
                <a:lnTo>
                  <a:pt x="459395" y="192165"/>
                </a:lnTo>
                <a:lnTo>
                  <a:pt x="458320" y="181242"/>
                </a:lnTo>
                <a:lnTo>
                  <a:pt x="456524" y="170446"/>
                </a:lnTo>
                <a:lnTo>
                  <a:pt x="454201" y="159737"/>
                </a:lnTo>
                <a:lnTo>
                  <a:pt x="451504" y="149086"/>
                </a:lnTo>
                <a:lnTo>
                  <a:pt x="448548" y="138475"/>
                </a:lnTo>
                <a:lnTo>
                  <a:pt x="445412" y="127892"/>
                </a:lnTo>
                <a:lnTo>
                  <a:pt x="442154" y="117327"/>
                </a:lnTo>
                <a:lnTo>
                  <a:pt x="438809" y="106778"/>
                </a:lnTo>
                <a:lnTo>
                  <a:pt x="435240" y="96406"/>
                </a:lnTo>
                <a:lnTo>
                  <a:pt x="431158" y="86515"/>
                </a:lnTo>
                <a:lnTo>
                  <a:pt x="426446" y="77232"/>
                </a:lnTo>
                <a:lnTo>
                  <a:pt x="421145" y="68524"/>
                </a:lnTo>
                <a:lnTo>
                  <a:pt x="415361" y="60289"/>
                </a:lnTo>
                <a:lnTo>
                  <a:pt x="409202" y="52414"/>
                </a:lnTo>
                <a:lnTo>
                  <a:pt x="402439" y="44803"/>
                </a:lnTo>
                <a:lnTo>
                  <a:pt x="394535" y="37378"/>
                </a:lnTo>
                <a:lnTo>
                  <a:pt x="385293" y="30087"/>
                </a:lnTo>
                <a:lnTo>
                  <a:pt x="374985" y="23054"/>
                </a:lnTo>
                <a:lnTo>
                  <a:pt x="364150" y="16558"/>
                </a:lnTo>
                <a:lnTo>
                  <a:pt x="353157" y="10717"/>
                </a:lnTo>
                <a:lnTo>
                  <a:pt x="342185" y="5812"/>
                </a:lnTo>
                <a:lnTo>
                  <a:pt x="331292" y="2349"/>
                </a:lnTo>
                <a:lnTo>
                  <a:pt x="320477" y="467"/>
                </a:lnTo>
                <a:lnTo>
                  <a:pt x="309401" y="0"/>
                </a:lnTo>
                <a:lnTo>
                  <a:pt x="297434" y="667"/>
                </a:lnTo>
                <a:lnTo>
                  <a:pt x="284309" y="2192"/>
                </a:lnTo>
                <a:lnTo>
                  <a:pt x="270406" y="4500"/>
                </a:lnTo>
                <a:lnTo>
                  <a:pt x="256535" y="7719"/>
                </a:lnTo>
                <a:lnTo>
                  <a:pt x="243165" y="11845"/>
                </a:lnTo>
                <a:lnTo>
                  <a:pt x="230257" y="16750"/>
                </a:lnTo>
                <a:lnTo>
                  <a:pt x="217451" y="22266"/>
                </a:lnTo>
                <a:lnTo>
                  <a:pt x="204508" y="28241"/>
                </a:lnTo>
                <a:lnTo>
                  <a:pt x="191510" y="34712"/>
                </a:lnTo>
                <a:lnTo>
                  <a:pt x="178770" y="41887"/>
                </a:lnTo>
                <a:lnTo>
                  <a:pt x="166463" y="49816"/>
                </a:lnTo>
                <a:lnTo>
                  <a:pt x="154857" y="58151"/>
                </a:lnTo>
                <a:lnTo>
                  <a:pt x="143148" y="67153"/>
                </a:lnTo>
                <a:lnTo>
                  <a:pt x="129190" y="78730"/>
                </a:lnTo>
                <a:lnTo>
                  <a:pt x="109263" y="96196"/>
                </a:lnTo>
              </a:path>
            </a:pathLst>
          </a:custGeom>
          <a:ln w="762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Freeform 63"/>
          <p:cNvSpPr/>
          <p:nvPr/>
        </p:nvSpPr>
        <p:spPr>
          <a:xfrm>
            <a:off x="4436269" y="1974169"/>
            <a:ext cx="500051" cy="571529"/>
          </a:xfrm>
          <a:custGeom>
            <a:avLst/>
            <a:gdLst/>
            <a:ahLst/>
            <a:cxnLst/>
            <a:rect l="0" t="0" r="0" b="0"/>
            <a:pathLst>
              <a:path w="500051" h="571529">
                <a:moveTo>
                  <a:pt x="196269" y="36774"/>
                </a:moveTo>
                <a:lnTo>
                  <a:pt x="187535" y="45508"/>
                </a:lnTo>
                <a:lnTo>
                  <a:pt x="179829" y="53215"/>
                </a:lnTo>
                <a:lnTo>
                  <a:pt x="172426" y="60617"/>
                </a:lnTo>
                <a:lnTo>
                  <a:pt x="165166" y="67878"/>
                </a:lnTo>
                <a:lnTo>
                  <a:pt x="157987" y="75056"/>
                </a:lnTo>
                <a:lnTo>
                  <a:pt x="150861" y="82191"/>
                </a:lnTo>
                <a:lnTo>
                  <a:pt x="143771" y="89627"/>
                </a:lnTo>
                <a:lnTo>
                  <a:pt x="136704" y="97990"/>
                </a:lnTo>
                <a:lnTo>
                  <a:pt x="129654" y="107539"/>
                </a:lnTo>
                <a:lnTo>
                  <a:pt x="122613" y="117885"/>
                </a:lnTo>
                <a:lnTo>
                  <a:pt x="115580" y="128214"/>
                </a:lnTo>
                <a:lnTo>
                  <a:pt x="108551" y="138062"/>
                </a:lnTo>
                <a:lnTo>
                  <a:pt x="101526" y="147791"/>
                </a:lnTo>
                <a:lnTo>
                  <a:pt x="94502" y="158375"/>
                </a:lnTo>
                <a:lnTo>
                  <a:pt x="87480" y="170299"/>
                </a:lnTo>
                <a:lnTo>
                  <a:pt x="80460" y="183088"/>
                </a:lnTo>
                <a:lnTo>
                  <a:pt x="73439" y="195612"/>
                </a:lnTo>
                <a:lnTo>
                  <a:pt x="66420" y="207236"/>
                </a:lnTo>
                <a:lnTo>
                  <a:pt x="59400" y="218312"/>
                </a:lnTo>
                <a:lnTo>
                  <a:pt x="52381" y="229876"/>
                </a:lnTo>
                <a:lnTo>
                  <a:pt x="45366" y="242502"/>
                </a:lnTo>
                <a:lnTo>
                  <a:pt x="38520" y="256119"/>
                </a:lnTo>
                <a:lnTo>
                  <a:pt x="32149" y="270271"/>
                </a:lnTo>
                <a:lnTo>
                  <a:pt x="26383" y="284609"/>
                </a:lnTo>
                <a:lnTo>
                  <a:pt x="21189" y="298798"/>
                </a:lnTo>
                <a:lnTo>
                  <a:pt x="16467" y="312465"/>
                </a:lnTo>
                <a:lnTo>
                  <a:pt x="12108" y="325469"/>
                </a:lnTo>
                <a:lnTo>
                  <a:pt x="8181" y="338012"/>
                </a:lnTo>
                <a:lnTo>
                  <a:pt x="4914" y="350515"/>
                </a:lnTo>
                <a:lnTo>
                  <a:pt x="2388" y="363229"/>
                </a:lnTo>
                <a:lnTo>
                  <a:pt x="691" y="376229"/>
                </a:lnTo>
                <a:lnTo>
                  <a:pt x="0" y="389496"/>
                </a:lnTo>
                <a:lnTo>
                  <a:pt x="316" y="402981"/>
                </a:lnTo>
                <a:lnTo>
                  <a:pt x="1493" y="416631"/>
                </a:lnTo>
                <a:lnTo>
                  <a:pt x="3347" y="430401"/>
                </a:lnTo>
                <a:lnTo>
                  <a:pt x="5711" y="444251"/>
                </a:lnTo>
                <a:lnTo>
                  <a:pt x="8772" y="457992"/>
                </a:lnTo>
                <a:lnTo>
                  <a:pt x="13037" y="471298"/>
                </a:lnTo>
                <a:lnTo>
                  <a:pt x="18685" y="484026"/>
                </a:lnTo>
                <a:lnTo>
                  <a:pt x="25598" y="496200"/>
                </a:lnTo>
                <a:lnTo>
                  <a:pt x="33534" y="507916"/>
                </a:lnTo>
                <a:lnTo>
                  <a:pt x="42244" y="519272"/>
                </a:lnTo>
                <a:lnTo>
                  <a:pt x="51515" y="530034"/>
                </a:lnTo>
                <a:lnTo>
                  <a:pt x="61184" y="539663"/>
                </a:lnTo>
                <a:lnTo>
                  <a:pt x="71133" y="547952"/>
                </a:lnTo>
                <a:lnTo>
                  <a:pt x="81438" y="554839"/>
                </a:lnTo>
                <a:lnTo>
                  <a:pt x="92349" y="560249"/>
                </a:lnTo>
                <a:lnTo>
                  <a:pt x="103953" y="564295"/>
                </a:lnTo>
                <a:lnTo>
                  <a:pt x="116187" y="567217"/>
                </a:lnTo>
                <a:lnTo>
                  <a:pt x="128932" y="569277"/>
                </a:lnTo>
                <a:lnTo>
                  <a:pt x="142067" y="570702"/>
                </a:lnTo>
                <a:lnTo>
                  <a:pt x="155652" y="571509"/>
                </a:lnTo>
                <a:lnTo>
                  <a:pt x="169909" y="571528"/>
                </a:lnTo>
                <a:lnTo>
                  <a:pt x="184904" y="570721"/>
                </a:lnTo>
                <a:lnTo>
                  <a:pt x="200398" y="569027"/>
                </a:lnTo>
                <a:lnTo>
                  <a:pt x="215952" y="566287"/>
                </a:lnTo>
                <a:lnTo>
                  <a:pt x="231294" y="562515"/>
                </a:lnTo>
                <a:lnTo>
                  <a:pt x="246020" y="557863"/>
                </a:lnTo>
                <a:lnTo>
                  <a:pt x="259530" y="552523"/>
                </a:lnTo>
                <a:lnTo>
                  <a:pt x="271613" y="546674"/>
                </a:lnTo>
                <a:lnTo>
                  <a:pt x="282386" y="540460"/>
                </a:lnTo>
                <a:lnTo>
                  <a:pt x="292099" y="533989"/>
                </a:lnTo>
                <a:lnTo>
                  <a:pt x="301008" y="527342"/>
                </a:lnTo>
                <a:lnTo>
                  <a:pt x="309334" y="520574"/>
                </a:lnTo>
                <a:lnTo>
                  <a:pt x="317247" y="513724"/>
                </a:lnTo>
                <a:lnTo>
                  <a:pt x="324878" y="506804"/>
                </a:lnTo>
                <a:lnTo>
                  <a:pt x="332480" y="499343"/>
                </a:lnTo>
                <a:lnTo>
                  <a:pt x="340424" y="490429"/>
                </a:lnTo>
                <a:lnTo>
                  <a:pt x="348877" y="479698"/>
                </a:lnTo>
                <a:lnTo>
                  <a:pt x="357674" y="467744"/>
                </a:lnTo>
                <a:lnTo>
                  <a:pt x="366425" y="455795"/>
                </a:lnTo>
                <a:lnTo>
                  <a:pt x="374906" y="444564"/>
                </a:lnTo>
                <a:lnTo>
                  <a:pt x="383228" y="433755"/>
                </a:lnTo>
                <a:lnTo>
                  <a:pt x="391728" y="422372"/>
                </a:lnTo>
                <a:lnTo>
                  <a:pt x="400590" y="409862"/>
                </a:lnTo>
                <a:lnTo>
                  <a:pt x="409678" y="396154"/>
                </a:lnTo>
                <a:lnTo>
                  <a:pt x="418632" y="381408"/>
                </a:lnTo>
                <a:lnTo>
                  <a:pt x="427250" y="365857"/>
                </a:lnTo>
                <a:lnTo>
                  <a:pt x="435495" y="350040"/>
                </a:lnTo>
                <a:lnTo>
                  <a:pt x="443411" y="334742"/>
                </a:lnTo>
                <a:lnTo>
                  <a:pt x="451064" y="320341"/>
                </a:lnTo>
                <a:lnTo>
                  <a:pt x="458356" y="306539"/>
                </a:lnTo>
                <a:lnTo>
                  <a:pt x="465033" y="292585"/>
                </a:lnTo>
                <a:lnTo>
                  <a:pt x="471009" y="278052"/>
                </a:lnTo>
                <a:lnTo>
                  <a:pt x="476344" y="263170"/>
                </a:lnTo>
                <a:lnTo>
                  <a:pt x="481162" y="248625"/>
                </a:lnTo>
                <a:lnTo>
                  <a:pt x="485585" y="234791"/>
                </a:lnTo>
                <a:lnTo>
                  <a:pt x="489556" y="221398"/>
                </a:lnTo>
                <a:lnTo>
                  <a:pt x="492851" y="207733"/>
                </a:lnTo>
                <a:lnTo>
                  <a:pt x="495402" y="193396"/>
                </a:lnTo>
                <a:lnTo>
                  <a:pt x="497285" y="178478"/>
                </a:lnTo>
                <a:lnTo>
                  <a:pt x="498633" y="163378"/>
                </a:lnTo>
                <a:lnTo>
                  <a:pt x="499571" y="148364"/>
                </a:lnTo>
                <a:lnTo>
                  <a:pt x="500050" y="133534"/>
                </a:lnTo>
                <a:lnTo>
                  <a:pt x="499847" y="118898"/>
                </a:lnTo>
                <a:lnTo>
                  <a:pt x="498892" y="104435"/>
                </a:lnTo>
                <a:lnTo>
                  <a:pt x="497098" y="90435"/>
                </a:lnTo>
                <a:lnTo>
                  <a:pt x="494290" y="77481"/>
                </a:lnTo>
                <a:lnTo>
                  <a:pt x="490469" y="65803"/>
                </a:lnTo>
                <a:lnTo>
                  <a:pt x="485614" y="55316"/>
                </a:lnTo>
                <a:lnTo>
                  <a:pt x="479606" y="45804"/>
                </a:lnTo>
                <a:lnTo>
                  <a:pt x="472486" y="37037"/>
                </a:lnTo>
                <a:lnTo>
                  <a:pt x="464265" y="28978"/>
                </a:lnTo>
                <a:lnTo>
                  <a:pt x="454844" y="21777"/>
                </a:lnTo>
                <a:lnTo>
                  <a:pt x="444278" y="15451"/>
                </a:lnTo>
                <a:lnTo>
                  <a:pt x="432591" y="10049"/>
                </a:lnTo>
                <a:lnTo>
                  <a:pt x="419690" y="5717"/>
                </a:lnTo>
                <a:lnTo>
                  <a:pt x="405640" y="2444"/>
                </a:lnTo>
                <a:lnTo>
                  <a:pt x="390629" y="399"/>
                </a:lnTo>
                <a:lnTo>
                  <a:pt x="374874" y="0"/>
                </a:lnTo>
                <a:lnTo>
                  <a:pt x="358583" y="1322"/>
                </a:lnTo>
                <a:lnTo>
                  <a:pt x="342237" y="3988"/>
                </a:lnTo>
                <a:lnTo>
                  <a:pt x="326570" y="7379"/>
                </a:lnTo>
                <a:lnTo>
                  <a:pt x="311924" y="11067"/>
                </a:lnTo>
                <a:lnTo>
                  <a:pt x="298293" y="14998"/>
                </a:lnTo>
                <a:lnTo>
                  <a:pt x="285518" y="19388"/>
                </a:lnTo>
                <a:lnTo>
                  <a:pt x="273403" y="24340"/>
                </a:lnTo>
                <a:lnTo>
                  <a:pt x="261773" y="29817"/>
                </a:lnTo>
                <a:lnTo>
                  <a:pt x="250487" y="35726"/>
                </a:lnTo>
                <a:lnTo>
                  <a:pt x="239444" y="41964"/>
                </a:lnTo>
                <a:lnTo>
                  <a:pt x="228567" y="48442"/>
                </a:lnTo>
                <a:lnTo>
                  <a:pt x="217803" y="55091"/>
                </a:lnTo>
                <a:lnTo>
                  <a:pt x="207122" y="61867"/>
                </a:lnTo>
                <a:lnTo>
                  <a:pt x="196661" y="69062"/>
                </a:lnTo>
                <a:lnTo>
                  <a:pt x="186710" y="77262"/>
                </a:lnTo>
                <a:lnTo>
                  <a:pt x="177378" y="86711"/>
                </a:lnTo>
                <a:lnTo>
                  <a:pt x="168297" y="97329"/>
                </a:lnTo>
                <a:lnTo>
                  <a:pt x="158747" y="108907"/>
                </a:lnTo>
                <a:lnTo>
                  <a:pt x="148373" y="121196"/>
                </a:lnTo>
                <a:lnTo>
                  <a:pt x="137751" y="133392"/>
                </a:lnTo>
                <a:lnTo>
                  <a:pt x="127170" y="145339"/>
                </a:lnTo>
                <a:lnTo>
                  <a:pt x="115696" y="158083"/>
                </a:lnTo>
                <a:lnTo>
                  <a:pt x="101513" y="173644"/>
                </a:lnTo>
              </a:path>
            </a:pathLst>
          </a:custGeom>
          <a:ln w="762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7" name="Group 66"/>
          <p:cNvGrpSpPr/>
          <p:nvPr/>
        </p:nvGrpSpPr>
        <p:grpSpPr>
          <a:xfrm>
            <a:off x="3772724" y="3611274"/>
            <a:ext cx="1022899" cy="699911"/>
            <a:chOff x="3772724" y="3611274"/>
            <a:chExt cx="1022899" cy="699911"/>
          </a:xfrm>
        </p:grpSpPr>
        <p:sp>
          <p:nvSpPr>
            <p:cNvPr id="65" name="Freeform 64"/>
            <p:cNvSpPr/>
            <p:nvPr/>
          </p:nvSpPr>
          <p:spPr>
            <a:xfrm>
              <a:off x="4232455" y="3695502"/>
              <a:ext cx="563168" cy="593998"/>
            </a:xfrm>
            <a:custGeom>
              <a:avLst/>
              <a:gdLst/>
              <a:ahLst/>
              <a:cxnLst/>
              <a:rect l="0" t="0" r="0" b="0"/>
              <a:pathLst>
                <a:path w="563168" h="593998">
                  <a:moveTo>
                    <a:pt x="463254" y="0"/>
                  </a:moveTo>
                  <a:lnTo>
                    <a:pt x="454386" y="2867"/>
                  </a:lnTo>
                  <a:lnTo>
                    <a:pt x="445399" y="5009"/>
                  </a:lnTo>
                  <a:lnTo>
                    <a:pt x="435404" y="6612"/>
                  </a:lnTo>
                  <a:lnTo>
                    <a:pt x="424423" y="7793"/>
                  </a:lnTo>
                  <a:lnTo>
                    <a:pt x="412612" y="8641"/>
                  </a:lnTo>
                  <a:lnTo>
                    <a:pt x="400153" y="9234"/>
                  </a:lnTo>
                  <a:lnTo>
                    <a:pt x="387215" y="9476"/>
                  </a:lnTo>
                  <a:lnTo>
                    <a:pt x="373935" y="9111"/>
                  </a:lnTo>
                  <a:lnTo>
                    <a:pt x="360412" y="8056"/>
                  </a:lnTo>
                  <a:lnTo>
                    <a:pt x="346725" y="6534"/>
                  </a:lnTo>
                  <a:lnTo>
                    <a:pt x="332923" y="4974"/>
                  </a:lnTo>
                  <a:lnTo>
                    <a:pt x="319043" y="3631"/>
                  </a:lnTo>
                  <a:lnTo>
                    <a:pt x="305112" y="2577"/>
                  </a:lnTo>
                  <a:lnTo>
                    <a:pt x="291146" y="1796"/>
                  </a:lnTo>
                  <a:lnTo>
                    <a:pt x="277169" y="1249"/>
                  </a:lnTo>
                  <a:lnTo>
                    <a:pt x="263681" y="1375"/>
                  </a:lnTo>
                  <a:lnTo>
                    <a:pt x="251610" y="3048"/>
                  </a:lnTo>
                  <a:lnTo>
                    <a:pt x="241350" y="6632"/>
                  </a:lnTo>
                  <a:lnTo>
                    <a:pt x="232971" y="12327"/>
                  </a:lnTo>
                  <a:lnTo>
                    <a:pt x="226477" y="20428"/>
                  </a:lnTo>
                  <a:lnTo>
                    <a:pt x="221664" y="30846"/>
                  </a:lnTo>
                  <a:lnTo>
                    <a:pt x="218210" y="43213"/>
                  </a:lnTo>
                  <a:lnTo>
                    <a:pt x="215784" y="57094"/>
                  </a:lnTo>
                  <a:lnTo>
                    <a:pt x="214110" y="72081"/>
                  </a:lnTo>
                  <a:lnTo>
                    <a:pt x="213134" y="87531"/>
                  </a:lnTo>
                  <a:lnTo>
                    <a:pt x="213001" y="102588"/>
                  </a:lnTo>
                  <a:lnTo>
                    <a:pt x="213722" y="116824"/>
                  </a:lnTo>
                  <a:lnTo>
                    <a:pt x="215019" y="130348"/>
                  </a:lnTo>
                  <a:lnTo>
                    <a:pt x="216429" y="143584"/>
                  </a:lnTo>
                  <a:lnTo>
                    <a:pt x="217676" y="156822"/>
                  </a:lnTo>
                  <a:lnTo>
                    <a:pt x="218834" y="170021"/>
                  </a:lnTo>
                  <a:lnTo>
                    <a:pt x="220219" y="182898"/>
                  </a:lnTo>
                  <a:lnTo>
                    <a:pt x="221998" y="195310"/>
                  </a:lnTo>
                  <a:lnTo>
                    <a:pt x="224023" y="207428"/>
                  </a:lnTo>
                  <a:lnTo>
                    <a:pt x="225930" y="219631"/>
                  </a:lnTo>
                  <a:lnTo>
                    <a:pt x="227510" y="232137"/>
                  </a:lnTo>
                  <a:lnTo>
                    <a:pt x="228723" y="244995"/>
                  </a:lnTo>
                  <a:lnTo>
                    <a:pt x="229612" y="258165"/>
                  </a:lnTo>
                  <a:lnTo>
                    <a:pt x="230257" y="271555"/>
                  </a:lnTo>
                  <a:lnTo>
                    <a:pt x="231175" y="283955"/>
                  </a:lnTo>
                  <a:lnTo>
                    <a:pt x="233240" y="291913"/>
                  </a:lnTo>
                  <a:lnTo>
                    <a:pt x="236324" y="293573"/>
                  </a:lnTo>
                  <a:lnTo>
                    <a:pt x="239635" y="290817"/>
                  </a:lnTo>
                  <a:lnTo>
                    <a:pt x="243119" y="285462"/>
                  </a:lnTo>
                  <a:lnTo>
                    <a:pt x="247087" y="278832"/>
                  </a:lnTo>
                  <a:lnTo>
                    <a:pt x="251693" y="271683"/>
                  </a:lnTo>
                  <a:lnTo>
                    <a:pt x="257074" y="264378"/>
                  </a:lnTo>
                  <a:lnTo>
                    <a:pt x="263436" y="257068"/>
                  </a:lnTo>
                  <a:lnTo>
                    <a:pt x="270792" y="249811"/>
                  </a:lnTo>
                  <a:lnTo>
                    <a:pt x="279171" y="242778"/>
                  </a:lnTo>
                  <a:lnTo>
                    <a:pt x="288697" y="236271"/>
                  </a:lnTo>
                  <a:lnTo>
                    <a:pt x="299332" y="230413"/>
                  </a:lnTo>
                  <a:lnTo>
                    <a:pt x="311066" y="225324"/>
                  </a:lnTo>
                  <a:lnTo>
                    <a:pt x="323999" y="221203"/>
                  </a:lnTo>
                  <a:lnTo>
                    <a:pt x="338066" y="218071"/>
                  </a:lnTo>
                  <a:lnTo>
                    <a:pt x="352918" y="216120"/>
                  </a:lnTo>
                  <a:lnTo>
                    <a:pt x="368033" y="215784"/>
                  </a:lnTo>
                  <a:lnTo>
                    <a:pt x="383078" y="217152"/>
                  </a:lnTo>
                  <a:lnTo>
                    <a:pt x="397602" y="220019"/>
                  </a:lnTo>
                  <a:lnTo>
                    <a:pt x="410976" y="224077"/>
                  </a:lnTo>
                  <a:lnTo>
                    <a:pt x="422972" y="229027"/>
                  </a:lnTo>
                  <a:lnTo>
                    <a:pt x="433858" y="234618"/>
                  </a:lnTo>
                  <a:lnTo>
                    <a:pt x="444178" y="240663"/>
                  </a:lnTo>
                  <a:lnTo>
                    <a:pt x="454309" y="247021"/>
                  </a:lnTo>
                  <a:lnTo>
                    <a:pt x="464269" y="253594"/>
                  </a:lnTo>
                  <a:lnTo>
                    <a:pt x="473818" y="260312"/>
                  </a:lnTo>
                  <a:lnTo>
                    <a:pt x="482839" y="267134"/>
                  </a:lnTo>
                  <a:lnTo>
                    <a:pt x="491356" y="274190"/>
                  </a:lnTo>
                  <a:lnTo>
                    <a:pt x="499456" y="281768"/>
                  </a:lnTo>
                  <a:lnTo>
                    <a:pt x="507231" y="289989"/>
                  </a:lnTo>
                  <a:lnTo>
                    <a:pt x="514605" y="299139"/>
                  </a:lnTo>
                  <a:lnTo>
                    <a:pt x="521338" y="309724"/>
                  </a:lnTo>
                  <a:lnTo>
                    <a:pt x="527354" y="321883"/>
                  </a:lnTo>
                  <a:lnTo>
                    <a:pt x="532887" y="335287"/>
                  </a:lnTo>
                  <a:lnTo>
                    <a:pt x="538370" y="349346"/>
                  </a:lnTo>
                  <a:lnTo>
                    <a:pt x="544052" y="363653"/>
                  </a:lnTo>
                  <a:lnTo>
                    <a:pt x="549683" y="378003"/>
                  </a:lnTo>
                  <a:lnTo>
                    <a:pt x="554631" y="392315"/>
                  </a:lnTo>
                  <a:lnTo>
                    <a:pt x="558584" y="406575"/>
                  </a:lnTo>
                  <a:lnTo>
                    <a:pt x="561389" y="420947"/>
                  </a:lnTo>
                  <a:lnTo>
                    <a:pt x="562898" y="435749"/>
                  </a:lnTo>
                  <a:lnTo>
                    <a:pt x="563167" y="451117"/>
                  </a:lnTo>
                  <a:lnTo>
                    <a:pt x="562399" y="466863"/>
                  </a:lnTo>
                  <a:lnTo>
                    <a:pt x="560827" y="482588"/>
                  </a:lnTo>
                  <a:lnTo>
                    <a:pt x="558656" y="498046"/>
                  </a:lnTo>
                  <a:lnTo>
                    <a:pt x="555726" y="512848"/>
                  </a:lnTo>
                  <a:lnTo>
                    <a:pt x="551551" y="526409"/>
                  </a:lnTo>
                  <a:lnTo>
                    <a:pt x="545957" y="538527"/>
                  </a:lnTo>
                  <a:lnTo>
                    <a:pt x="538911" y="549324"/>
                  </a:lnTo>
                  <a:lnTo>
                    <a:pt x="530354" y="559053"/>
                  </a:lnTo>
                  <a:lnTo>
                    <a:pt x="520404" y="567963"/>
                  </a:lnTo>
                  <a:lnTo>
                    <a:pt x="509146" y="575950"/>
                  </a:lnTo>
                  <a:lnTo>
                    <a:pt x="496542" y="582571"/>
                  </a:lnTo>
                  <a:lnTo>
                    <a:pt x="482702" y="587689"/>
                  </a:lnTo>
                  <a:lnTo>
                    <a:pt x="468174" y="591297"/>
                  </a:lnTo>
                  <a:lnTo>
                    <a:pt x="453809" y="593352"/>
                  </a:lnTo>
                  <a:lnTo>
                    <a:pt x="440073" y="593997"/>
                  </a:lnTo>
                  <a:lnTo>
                    <a:pt x="426902" y="593652"/>
                  </a:lnTo>
                  <a:lnTo>
                    <a:pt x="413910" y="592897"/>
                  </a:lnTo>
                  <a:lnTo>
                    <a:pt x="400840" y="592097"/>
                  </a:lnTo>
                  <a:lnTo>
                    <a:pt x="387755" y="591241"/>
                  </a:lnTo>
                  <a:lnTo>
                    <a:pt x="374956" y="590061"/>
                  </a:lnTo>
                  <a:lnTo>
                    <a:pt x="362595" y="588415"/>
                  </a:lnTo>
                  <a:lnTo>
                    <a:pt x="350513" y="586308"/>
                  </a:lnTo>
                  <a:lnTo>
                    <a:pt x="338333" y="583815"/>
                  </a:lnTo>
                  <a:lnTo>
                    <a:pt x="325847" y="581024"/>
                  </a:lnTo>
                  <a:lnTo>
                    <a:pt x="313172" y="578012"/>
                  </a:lnTo>
                  <a:lnTo>
                    <a:pt x="300657" y="574845"/>
                  </a:lnTo>
                  <a:lnTo>
                    <a:pt x="288487" y="571568"/>
                  </a:lnTo>
                  <a:lnTo>
                    <a:pt x="276364" y="568217"/>
                  </a:lnTo>
                  <a:lnTo>
                    <a:pt x="263626" y="564814"/>
                  </a:lnTo>
                  <a:lnTo>
                    <a:pt x="249942" y="561376"/>
                  </a:lnTo>
                  <a:lnTo>
                    <a:pt x="235309" y="557915"/>
                  </a:lnTo>
                  <a:lnTo>
                    <a:pt x="219877" y="554437"/>
                  </a:lnTo>
                  <a:lnTo>
                    <a:pt x="203824" y="550953"/>
                  </a:lnTo>
                  <a:lnTo>
                    <a:pt x="187314" y="547631"/>
                  </a:lnTo>
                  <a:lnTo>
                    <a:pt x="170480" y="544779"/>
                  </a:lnTo>
                  <a:lnTo>
                    <a:pt x="153423" y="542538"/>
                  </a:lnTo>
                  <a:lnTo>
                    <a:pt x="136377" y="541204"/>
                  </a:lnTo>
                  <a:lnTo>
                    <a:pt x="119699" y="541291"/>
                  </a:lnTo>
                  <a:lnTo>
                    <a:pt x="103559" y="542945"/>
                  </a:lnTo>
                  <a:lnTo>
                    <a:pt x="88109" y="546007"/>
                  </a:lnTo>
                  <a:lnTo>
                    <a:pt x="73573" y="550196"/>
                  </a:lnTo>
                  <a:lnTo>
                    <a:pt x="59989" y="555224"/>
                  </a:lnTo>
                  <a:lnTo>
                    <a:pt x="47491" y="560551"/>
                  </a:lnTo>
                  <a:lnTo>
                    <a:pt x="35070" y="565915"/>
                  </a:lnTo>
                  <a:lnTo>
                    <a:pt x="20515" y="571781"/>
                  </a:lnTo>
                  <a:lnTo>
                    <a:pt x="0" y="579068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772724" y="3611274"/>
              <a:ext cx="346606" cy="699911"/>
            </a:xfrm>
            <a:custGeom>
              <a:avLst/>
              <a:gdLst/>
              <a:ahLst/>
              <a:cxnLst/>
              <a:rect l="0" t="0" r="0" b="0"/>
              <a:pathLst>
                <a:path w="346606" h="699911">
                  <a:moveTo>
                    <a:pt x="238633" y="0"/>
                  </a:moveTo>
                  <a:lnTo>
                    <a:pt x="229899" y="6002"/>
                  </a:lnTo>
                  <a:lnTo>
                    <a:pt x="222193" y="12847"/>
                  </a:lnTo>
                  <a:lnTo>
                    <a:pt x="214791" y="21234"/>
                  </a:lnTo>
                  <a:lnTo>
                    <a:pt x="207529" y="30862"/>
                  </a:lnTo>
                  <a:lnTo>
                    <a:pt x="200351" y="41177"/>
                  </a:lnTo>
                  <a:lnTo>
                    <a:pt x="193225" y="51789"/>
                  </a:lnTo>
                  <a:lnTo>
                    <a:pt x="186135" y="62659"/>
                  </a:lnTo>
                  <a:lnTo>
                    <a:pt x="179068" y="74008"/>
                  </a:lnTo>
                  <a:lnTo>
                    <a:pt x="172012" y="85933"/>
                  </a:lnTo>
                  <a:lnTo>
                    <a:pt x="164799" y="98398"/>
                  </a:lnTo>
                  <a:lnTo>
                    <a:pt x="157118" y="111304"/>
                  </a:lnTo>
                  <a:lnTo>
                    <a:pt x="148845" y="124541"/>
                  </a:lnTo>
                  <a:lnTo>
                    <a:pt x="140340" y="137855"/>
                  </a:lnTo>
                  <a:lnTo>
                    <a:pt x="132317" y="150867"/>
                  </a:lnTo>
                  <a:lnTo>
                    <a:pt x="125141" y="163400"/>
                  </a:lnTo>
                  <a:lnTo>
                    <a:pt x="118679" y="175611"/>
                  </a:lnTo>
                  <a:lnTo>
                    <a:pt x="112500" y="187884"/>
                  </a:lnTo>
                  <a:lnTo>
                    <a:pt x="106309" y="200437"/>
                  </a:lnTo>
                  <a:lnTo>
                    <a:pt x="100150" y="213157"/>
                  </a:lnTo>
                  <a:lnTo>
                    <a:pt x="94308" y="225704"/>
                  </a:lnTo>
                  <a:lnTo>
                    <a:pt x="88924" y="237882"/>
                  </a:lnTo>
                  <a:lnTo>
                    <a:pt x="83832" y="249501"/>
                  </a:lnTo>
                  <a:lnTo>
                    <a:pt x="78653" y="260304"/>
                  </a:lnTo>
                  <a:lnTo>
                    <a:pt x="73173" y="270239"/>
                  </a:lnTo>
                  <a:lnTo>
                    <a:pt x="67511" y="279571"/>
                  </a:lnTo>
                  <a:lnTo>
                    <a:pt x="62009" y="288766"/>
                  </a:lnTo>
                  <a:lnTo>
                    <a:pt x="56863" y="298115"/>
                  </a:lnTo>
                  <a:lnTo>
                    <a:pt x="52102" y="308042"/>
                  </a:lnTo>
                  <a:lnTo>
                    <a:pt x="47678" y="319157"/>
                  </a:lnTo>
                  <a:lnTo>
                    <a:pt x="43518" y="331675"/>
                  </a:lnTo>
                  <a:lnTo>
                    <a:pt x="39556" y="345321"/>
                  </a:lnTo>
                  <a:lnTo>
                    <a:pt x="35734" y="359544"/>
                  </a:lnTo>
                  <a:lnTo>
                    <a:pt x="32012" y="373964"/>
                  </a:lnTo>
                  <a:lnTo>
                    <a:pt x="28358" y="388561"/>
                  </a:lnTo>
                  <a:lnTo>
                    <a:pt x="24751" y="403571"/>
                  </a:lnTo>
                  <a:lnTo>
                    <a:pt x="21177" y="419107"/>
                  </a:lnTo>
                  <a:lnTo>
                    <a:pt x="17623" y="434981"/>
                  </a:lnTo>
                  <a:lnTo>
                    <a:pt x="14084" y="450797"/>
                  </a:lnTo>
                  <a:lnTo>
                    <a:pt x="10560" y="466329"/>
                  </a:lnTo>
                  <a:lnTo>
                    <a:pt x="7210" y="481523"/>
                  </a:lnTo>
                  <a:lnTo>
                    <a:pt x="4340" y="496411"/>
                  </a:lnTo>
                  <a:lnTo>
                    <a:pt x="2083" y="511052"/>
                  </a:lnTo>
                  <a:lnTo>
                    <a:pt x="568" y="525341"/>
                  </a:lnTo>
                  <a:lnTo>
                    <a:pt x="0" y="539024"/>
                  </a:lnTo>
                  <a:lnTo>
                    <a:pt x="398" y="552013"/>
                  </a:lnTo>
                  <a:lnTo>
                    <a:pt x="1631" y="564534"/>
                  </a:lnTo>
                  <a:lnTo>
                    <a:pt x="3522" y="577015"/>
                  </a:lnTo>
                  <a:lnTo>
                    <a:pt x="5907" y="589707"/>
                  </a:lnTo>
                  <a:lnTo>
                    <a:pt x="8811" y="602521"/>
                  </a:lnTo>
                  <a:lnTo>
                    <a:pt x="12438" y="615131"/>
                  </a:lnTo>
                  <a:lnTo>
                    <a:pt x="16841" y="627351"/>
                  </a:lnTo>
                  <a:lnTo>
                    <a:pt x="21934" y="638999"/>
                  </a:lnTo>
                  <a:lnTo>
                    <a:pt x="27576" y="649820"/>
                  </a:lnTo>
                  <a:lnTo>
                    <a:pt x="33637" y="659759"/>
                  </a:lnTo>
                  <a:lnTo>
                    <a:pt x="40164" y="668755"/>
                  </a:lnTo>
                  <a:lnTo>
                    <a:pt x="47377" y="676658"/>
                  </a:lnTo>
                  <a:lnTo>
                    <a:pt x="55346" y="683490"/>
                  </a:lnTo>
                  <a:lnTo>
                    <a:pt x="64155" y="689251"/>
                  </a:lnTo>
                  <a:lnTo>
                    <a:pt x="73979" y="693829"/>
                  </a:lnTo>
                  <a:lnTo>
                    <a:pt x="84813" y="697273"/>
                  </a:lnTo>
                  <a:lnTo>
                    <a:pt x="96513" y="699433"/>
                  </a:lnTo>
                  <a:lnTo>
                    <a:pt x="108891" y="699910"/>
                  </a:lnTo>
                  <a:lnTo>
                    <a:pt x="121767" y="698641"/>
                  </a:lnTo>
                  <a:lnTo>
                    <a:pt x="134836" y="696010"/>
                  </a:lnTo>
                  <a:lnTo>
                    <a:pt x="147682" y="692642"/>
                  </a:lnTo>
                  <a:lnTo>
                    <a:pt x="160094" y="688970"/>
                  </a:lnTo>
                  <a:lnTo>
                    <a:pt x="171886" y="685050"/>
                  </a:lnTo>
                  <a:lnTo>
                    <a:pt x="182812" y="680666"/>
                  </a:lnTo>
                  <a:lnTo>
                    <a:pt x="192833" y="675720"/>
                  </a:lnTo>
                  <a:lnTo>
                    <a:pt x="202225" y="670246"/>
                  </a:lnTo>
                  <a:lnTo>
                    <a:pt x="211460" y="664339"/>
                  </a:lnTo>
                  <a:lnTo>
                    <a:pt x="220823" y="658102"/>
                  </a:lnTo>
                  <a:lnTo>
                    <a:pt x="230250" y="651625"/>
                  </a:lnTo>
                  <a:lnTo>
                    <a:pt x="239433" y="644977"/>
                  </a:lnTo>
                  <a:lnTo>
                    <a:pt x="248204" y="638206"/>
                  </a:lnTo>
                  <a:lnTo>
                    <a:pt x="256552" y="631185"/>
                  </a:lnTo>
                  <a:lnTo>
                    <a:pt x="264538" y="623632"/>
                  </a:lnTo>
                  <a:lnTo>
                    <a:pt x="272241" y="615437"/>
                  </a:lnTo>
                  <a:lnTo>
                    <a:pt x="279737" y="606644"/>
                  </a:lnTo>
                  <a:lnTo>
                    <a:pt x="287083" y="597364"/>
                  </a:lnTo>
                  <a:lnTo>
                    <a:pt x="294320" y="587711"/>
                  </a:lnTo>
                  <a:lnTo>
                    <a:pt x="301318" y="577790"/>
                  </a:lnTo>
                  <a:lnTo>
                    <a:pt x="307790" y="567676"/>
                  </a:lnTo>
                  <a:lnTo>
                    <a:pt x="313625" y="557430"/>
                  </a:lnTo>
                  <a:lnTo>
                    <a:pt x="318864" y="547093"/>
                  </a:lnTo>
                  <a:lnTo>
                    <a:pt x="323617" y="536693"/>
                  </a:lnTo>
                  <a:lnTo>
                    <a:pt x="328001" y="526250"/>
                  </a:lnTo>
                  <a:lnTo>
                    <a:pt x="332116" y="515780"/>
                  </a:lnTo>
                  <a:lnTo>
                    <a:pt x="336039" y="505290"/>
                  </a:lnTo>
                  <a:lnTo>
                    <a:pt x="339821" y="494783"/>
                  </a:lnTo>
                  <a:lnTo>
                    <a:pt x="343175" y="484099"/>
                  </a:lnTo>
                  <a:lnTo>
                    <a:pt x="345516" y="472934"/>
                  </a:lnTo>
                  <a:lnTo>
                    <a:pt x="346605" y="461165"/>
                  </a:lnTo>
                  <a:lnTo>
                    <a:pt x="346522" y="448989"/>
                  </a:lnTo>
                  <a:lnTo>
                    <a:pt x="345477" y="436815"/>
                  </a:lnTo>
                  <a:lnTo>
                    <a:pt x="343691" y="424891"/>
                  </a:lnTo>
                  <a:lnTo>
                    <a:pt x="341035" y="413443"/>
                  </a:lnTo>
                  <a:lnTo>
                    <a:pt x="337051" y="402756"/>
                  </a:lnTo>
                  <a:lnTo>
                    <a:pt x="331588" y="392913"/>
                  </a:lnTo>
                  <a:lnTo>
                    <a:pt x="324632" y="384151"/>
                  </a:lnTo>
                  <a:lnTo>
                    <a:pt x="316136" y="376936"/>
                  </a:lnTo>
                  <a:lnTo>
                    <a:pt x="306228" y="371384"/>
                  </a:lnTo>
                  <a:lnTo>
                    <a:pt x="294998" y="367469"/>
                  </a:lnTo>
                  <a:lnTo>
                    <a:pt x="282411" y="365199"/>
                  </a:lnTo>
                  <a:lnTo>
                    <a:pt x="268590" y="364415"/>
                  </a:lnTo>
                  <a:lnTo>
                    <a:pt x="254242" y="365004"/>
                  </a:lnTo>
                  <a:lnTo>
                    <a:pt x="240532" y="366987"/>
                  </a:lnTo>
                  <a:lnTo>
                    <a:pt x="228048" y="370244"/>
                  </a:lnTo>
                  <a:lnTo>
                    <a:pt x="216532" y="374547"/>
                  </a:lnTo>
                  <a:lnTo>
                    <a:pt x="205190" y="379651"/>
                  </a:lnTo>
                  <a:lnTo>
                    <a:pt x="193523" y="385347"/>
                  </a:lnTo>
                  <a:lnTo>
                    <a:pt x="181532" y="391628"/>
                  </a:lnTo>
                  <a:lnTo>
                    <a:pt x="169541" y="398675"/>
                  </a:lnTo>
                  <a:lnTo>
                    <a:pt x="157763" y="406524"/>
                  </a:lnTo>
                  <a:lnTo>
                    <a:pt x="146258" y="414913"/>
                  </a:lnTo>
                  <a:lnTo>
                    <a:pt x="135007" y="423390"/>
                  </a:lnTo>
                  <a:lnTo>
                    <a:pt x="123965" y="431694"/>
                  </a:lnTo>
                  <a:lnTo>
                    <a:pt x="113246" y="440066"/>
                  </a:lnTo>
                  <a:lnTo>
                    <a:pt x="103116" y="449133"/>
                  </a:lnTo>
                  <a:lnTo>
                    <a:pt x="93669" y="459193"/>
                  </a:lnTo>
                  <a:lnTo>
                    <a:pt x="84849" y="470070"/>
                  </a:lnTo>
                  <a:lnTo>
                    <a:pt x="76538" y="481296"/>
                  </a:lnTo>
                  <a:lnTo>
                    <a:pt x="68618" y="492549"/>
                  </a:lnTo>
                  <a:lnTo>
                    <a:pt x="61090" y="503625"/>
                  </a:lnTo>
                  <a:lnTo>
                    <a:pt x="53241" y="515657"/>
                  </a:lnTo>
                  <a:lnTo>
                    <a:pt x="43260" y="531932"/>
                  </a:lnTo>
                  <a:lnTo>
                    <a:pt x="28063" y="558011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8" name="Freeform 67"/>
          <p:cNvSpPr/>
          <p:nvPr/>
        </p:nvSpPr>
        <p:spPr>
          <a:xfrm>
            <a:off x="2600538" y="1221305"/>
            <a:ext cx="31587" cy="357970"/>
          </a:xfrm>
          <a:custGeom>
            <a:avLst/>
            <a:gdLst/>
            <a:ahLst/>
            <a:cxnLst/>
            <a:rect l="0" t="0" r="0" b="0"/>
            <a:pathLst>
              <a:path w="31587" h="357970">
                <a:moveTo>
                  <a:pt x="0" y="0"/>
                </a:moveTo>
                <a:lnTo>
                  <a:pt x="0" y="14602"/>
                </a:lnTo>
                <a:lnTo>
                  <a:pt x="0" y="27873"/>
                </a:lnTo>
                <a:lnTo>
                  <a:pt x="0" y="41084"/>
                </a:lnTo>
                <a:lnTo>
                  <a:pt x="0" y="54771"/>
                </a:lnTo>
                <a:lnTo>
                  <a:pt x="0" y="69576"/>
                </a:lnTo>
                <a:lnTo>
                  <a:pt x="5" y="85723"/>
                </a:lnTo>
                <a:lnTo>
                  <a:pt x="178" y="102621"/>
                </a:lnTo>
                <a:lnTo>
                  <a:pt x="826" y="119119"/>
                </a:lnTo>
                <a:lnTo>
                  <a:pt x="2080" y="134593"/>
                </a:lnTo>
                <a:lnTo>
                  <a:pt x="3905" y="149422"/>
                </a:lnTo>
                <a:lnTo>
                  <a:pt x="6202" y="164664"/>
                </a:lnTo>
                <a:lnTo>
                  <a:pt x="8853" y="180922"/>
                </a:lnTo>
                <a:lnTo>
                  <a:pt x="11598" y="198301"/>
                </a:lnTo>
                <a:lnTo>
                  <a:pt x="14055" y="216665"/>
                </a:lnTo>
                <a:lnTo>
                  <a:pt x="16040" y="235798"/>
                </a:lnTo>
                <a:lnTo>
                  <a:pt x="17711" y="255173"/>
                </a:lnTo>
                <a:lnTo>
                  <a:pt x="19447" y="274014"/>
                </a:lnTo>
                <a:lnTo>
                  <a:pt x="21464" y="291919"/>
                </a:lnTo>
                <a:lnTo>
                  <a:pt x="23661" y="308263"/>
                </a:lnTo>
                <a:lnTo>
                  <a:pt x="25914" y="323625"/>
                </a:lnTo>
                <a:lnTo>
                  <a:pt x="28424" y="339349"/>
                </a:lnTo>
                <a:lnTo>
                  <a:pt x="31586" y="357969"/>
                </a:lnTo>
              </a:path>
            </a:pathLst>
          </a:custGeom>
          <a:ln w="762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2" name="Group 71"/>
          <p:cNvGrpSpPr/>
          <p:nvPr/>
        </p:nvGrpSpPr>
        <p:grpSpPr>
          <a:xfrm>
            <a:off x="2218142" y="3706031"/>
            <a:ext cx="1321739" cy="663296"/>
            <a:chOff x="2218142" y="3706031"/>
            <a:chExt cx="1321739" cy="663296"/>
          </a:xfrm>
        </p:grpSpPr>
        <p:sp>
          <p:nvSpPr>
            <p:cNvPr id="69" name="Freeform 68"/>
            <p:cNvSpPr/>
            <p:nvPr/>
          </p:nvSpPr>
          <p:spPr>
            <a:xfrm>
              <a:off x="3074321" y="3713276"/>
              <a:ext cx="465560" cy="561295"/>
            </a:xfrm>
            <a:custGeom>
              <a:avLst/>
              <a:gdLst/>
              <a:ahLst/>
              <a:cxnLst/>
              <a:rect l="0" t="0" r="0" b="0"/>
              <a:pathLst>
                <a:path w="465560" h="561295">
                  <a:moveTo>
                    <a:pt x="431668" y="34869"/>
                  </a:moveTo>
                  <a:lnTo>
                    <a:pt x="422800" y="32002"/>
                  </a:lnTo>
                  <a:lnTo>
                    <a:pt x="413813" y="29860"/>
                  </a:lnTo>
                  <a:lnTo>
                    <a:pt x="403822" y="28253"/>
                  </a:lnTo>
                  <a:lnTo>
                    <a:pt x="393015" y="26899"/>
                  </a:lnTo>
                  <a:lnTo>
                    <a:pt x="381851" y="25402"/>
                  </a:lnTo>
                  <a:lnTo>
                    <a:pt x="370641" y="23556"/>
                  </a:lnTo>
                  <a:lnTo>
                    <a:pt x="359357" y="21489"/>
                  </a:lnTo>
                  <a:lnTo>
                    <a:pt x="347724" y="19556"/>
                  </a:lnTo>
                  <a:lnTo>
                    <a:pt x="335605" y="17956"/>
                  </a:lnTo>
                  <a:lnTo>
                    <a:pt x="323009" y="16559"/>
                  </a:lnTo>
                  <a:lnTo>
                    <a:pt x="310015" y="15015"/>
                  </a:lnTo>
                  <a:lnTo>
                    <a:pt x="296714" y="13124"/>
                  </a:lnTo>
                  <a:lnTo>
                    <a:pt x="283188" y="10854"/>
                  </a:lnTo>
                  <a:lnTo>
                    <a:pt x="269501" y="8251"/>
                  </a:lnTo>
                  <a:lnTo>
                    <a:pt x="255706" y="5396"/>
                  </a:lnTo>
                  <a:lnTo>
                    <a:pt x="242002" y="2682"/>
                  </a:lnTo>
                  <a:lnTo>
                    <a:pt x="228722" y="778"/>
                  </a:lnTo>
                  <a:lnTo>
                    <a:pt x="216024" y="0"/>
                  </a:lnTo>
                  <a:lnTo>
                    <a:pt x="204379" y="803"/>
                  </a:lnTo>
                  <a:lnTo>
                    <a:pt x="194615" y="3928"/>
                  </a:lnTo>
                  <a:lnTo>
                    <a:pt x="187015" y="9559"/>
                  </a:lnTo>
                  <a:lnTo>
                    <a:pt x="181387" y="17579"/>
                  </a:lnTo>
                  <a:lnTo>
                    <a:pt x="177353" y="27846"/>
                  </a:lnTo>
                  <a:lnTo>
                    <a:pt x="174523" y="40046"/>
                  </a:lnTo>
                  <a:lnTo>
                    <a:pt x="172568" y="53776"/>
                  </a:lnTo>
                  <a:lnTo>
                    <a:pt x="171230" y="68654"/>
                  </a:lnTo>
                  <a:lnTo>
                    <a:pt x="170322" y="84354"/>
                  </a:lnTo>
                  <a:lnTo>
                    <a:pt x="169708" y="100470"/>
                  </a:lnTo>
                  <a:lnTo>
                    <a:pt x="169294" y="116514"/>
                  </a:lnTo>
                  <a:lnTo>
                    <a:pt x="169017" y="132231"/>
                  </a:lnTo>
                  <a:lnTo>
                    <a:pt x="168831" y="147565"/>
                  </a:lnTo>
                  <a:lnTo>
                    <a:pt x="168706" y="162556"/>
                  </a:lnTo>
                  <a:lnTo>
                    <a:pt x="168623" y="177272"/>
                  </a:lnTo>
                  <a:lnTo>
                    <a:pt x="168567" y="191784"/>
                  </a:lnTo>
                  <a:lnTo>
                    <a:pt x="168530" y="206149"/>
                  </a:lnTo>
                  <a:lnTo>
                    <a:pt x="168501" y="220406"/>
                  </a:lnTo>
                  <a:lnTo>
                    <a:pt x="168312" y="234422"/>
                  </a:lnTo>
                  <a:lnTo>
                    <a:pt x="167653" y="247914"/>
                  </a:lnTo>
                  <a:lnTo>
                    <a:pt x="166420" y="260698"/>
                  </a:lnTo>
                  <a:lnTo>
                    <a:pt x="165637" y="270363"/>
                  </a:lnTo>
                  <a:lnTo>
                    <a:pt x="166430" y="273886"/>
                  </a:lnTo>
                  <a:lnTo>
                    <a:pt x="168253" y="272297"/>
                  </a:lnTo>
                  <a:lnTo>
                    <a:pt x="170834" y="267508"/>
                  </a:lnTo>
                  <a:lnTo>
                    <a:pt x="174261" y="261106"/>
                  </a:lnTo>
                  <a:lnTo>
                    <a:pt x="178550" y="254037"/>
                  </a:lnTo>
                  <a:lnTo>
                    <a:pt x="184077" y="247081"/>
                  </a:lnTo>
                  <a:lnTo>
                    <a:pt x="191610" y="241048"/>
                  </a:lnTo>
                  <a:lnTo>
                    <a:pt x="201380" y="236273"/>
                  </a:lnTo>
                  <a:lnTo>
                    <a:pt x="212842" y="232871"/>
                  </a:lnTo>
                  <a:lnTo>
                    <a:pt x="224984" y="230939"/>
                  </a:lnTo>
                  <a:lnTo>
                    <a:pt x="237146" y="230380"/>
                  </a:lnTo>
                  <a:lnTo>
                    <a:pt x="249054" y="231120"/>
                  </a:lnTo>
                  <a:lnTo>
                    <a:pt x="260648" y="233203"/>
                  </a:lnTo>
                  <a:lnTo>
                    <a:pt x="271960" y="236520"/>
                  </a:lnTo>
                  <a:lnTo>
                    <a:pt x="283047" y="240694"/>
                  </a:lnTo>
                  <a:lnTo>
                    <a:pt x="293966" y="245180"/>
                  </a:lnTo>
                  <a:lnTo>
                    <a:pt x="304763" y="249642"/>
                  </a:lnTo>
                  <a:lnTo>
                    <a:pt x="315475" y="254110"/>
                  </a:lnTo>
                  <a:lnTo>
                    <a:pt x="326128" y="258869"/>
                  </a:lnTo>
                  <a:lnTo>
                    <a:pt x="336741" y="264072"/>
                  </a:lnTo>
                  <a:lnTo>
                    <a:pt x="347325" y="269720"/>
                  </a:lnTo>
                  <a:lnTo>
                    <a:pt x="357892" y="275743"/>
                  </a:lnTo>
                  <a:lnTo>
                    <a:pt x="368441" y="282063"/>
                  </a:lnTo>
                  <a:lnTo>
                    <a:pt x="378814" y="288766"/>
                  </a:lnTo>
                  <a:lnTo>
                    <a:pt x="388705" y="296097"/>
                  </a:lnTo>
                  <a:lnTo>
                    <a:pt x="397988" y="304141"/>
                  </a:lnTo>
                  <a:lnTo>
                    <a:pt x="406697" y="312830"/>
                  </a:lnTo>
                  <a:lnTo>
                    <a:pt x="414931" y="322042"/>
                  </a:lnTo>
                  <a:lnTo>
                    <a:pt x="422802" y="331647"/>
                  </a:lnTo>
                  <a:lnTo>
                    <a:pt x="430241" y="341537"/>
                  </a:lnTo>
                  <a:lnTo>
                    <a:pt x="437018" y="351628"/>
                  </a:lnTo>
                  <a:lnTo>
                    <a:pt x="443060" y="361865"/>
                  </a:lnTo>
                  <a:lnTo>
                    <a:pt x="448440" y="372366"/>
                  </a:lnTo>
                  <a:lnTo>
                    <a:pt x="453288" y="383408"/>
                  </a:lnTo>
                  <a:lnTo>
                    <a:pt x="457726" y="395095"/>
                  </a:lnTo>
                  <a:lnTo>
                    <a:pt x="461538" y="407215"/>
                  </a:lnTo>
                  <a:lnTo>
                    <a:pt x="464194" y="419352"/>
                  </a:lnTo>
                  <a:lnTo>
                    <a:pt x="465497" y="431256"/>
                  </a:lnTo>
                  <a:lnTo>
                    <a:pt x="465559" y="442859"/>
                  </a:lnTo>
                  <a:lnTo>
                    <a:pt x="464612" y="454183"/>
                  </a:lnTo>
                  <a:lnTo>
                    <a:pt x="462892" y="465273"/>
                  </a:lnTo>
                  <a:lnTo>
                    <a:pt x="460281" y="475855"/>
                  </a:lnTo>
                  <a:lnTo>
                    <a:pt x="456326" y="485363"/>
                  </a:lnTo>
                  <a:lnTo>
                    <a:pt x="450889" y="493574"/>
                  </a:lnTo>
                  <a:lnTo>
                    <a:pt x="444119" y="500579"/>
                  </a:lnTo>
                  <a:lnTo>
                    <a:pt x="436280" y="506601"/>
                  </a:lnTo>
                  <a:lnTo>
                    <a:pt x="427631" y="511867"/>
                  </a:lnTo>
                  <a:lnTo>
                    <a:pt x="418230" y="516252"/>
                  </a:lnTo>
                  <a:lnTo>
                    <a:pt x="407942" y="519301"/>
                  </a:lnTo>
                  <a:lnTo>
                    <a:pt x="396765" y="520877"/>
                  </a:lnTo>
                  <a:lnTo>
                    <a:pt x="384819" y="521293"/>
                  </a:lnTo>
                  <a:lnTo>
                    <a:pt x="372268" y="521116"/>
                  </a:lnTo>
                  <a:lnTo>
                    <a:pt x="359268" y="520736"/>
                  </a:lnTo>
                  <a:lnTo>
                    <a:pt x="345945" y="520178"/>
                  </a:lnTo>
                  <a:lnTo>
                    <a:pt x="332394" y="519205"/>
                  </a:lnTo>
                  <a:lnTo>
                    <a:pt x="318678" y="517706"/>
                  </a:lnTo>
                  <a:lnTo>
                    <a:pt x="304517" y="515869"/>
                  </a:lnTo>
                  <a:lnTo>
                    <a:pt x="289332" y="514090"/>
                  </a:lnTo>
                  <a:lnTo>
                    <a:pt x="272893" y="512596"/>
                  </a:lnTo>
                  <a:lnTo>
                    <a:pt x="255445" y="511440"/>
                  </a:lnTo>
                  <a:lnTo>
                    <a:pt x="237507" y="510590"/>
                  </a:lnTo>
                  <a:lnTo>
                    <a:pt x="219450" y="509987"/>
                  </a:lnTo>
                  <a:lnTo>
                    <a:pt x="201767" y="509735"/>
                  </a:lnTo>
                  <a:lnTo>
                    <a:pt x="185126" y="510090"/>
                  </a:lnTo>
                  <a:lnTo>
                    <a:pt x="169778" y="511144"/>
                  </a:lnTo>
                  <a:lnTo>
                    <a:pt x="155150" y="512833"/>
                  </a:lnTo>
                  <a:lnTo>
                    <a:pt x="140101" y="515039"/>
                  </a:lnTo>
                  <a:lnTo>
                    <a:pt x="124010" y="517637"/>
                  </a:lnTo>
                  <a:lnTo>
                    <a:pt x="107097" y="520687"/>
                  </a:lnTo>
                  <a:lnTo>
                    <a:pt x="90117" y="524413"/>
                  </a:lnTo>
                  <a:lnTo>
                    <a:pt x="73557" y="528877"/>
                  </a:lnTo>
                  <a:lnTo>
                    <a:pt x="57966" y="533890"/>
                  </a:lnTo>
                  <a:lnTo>
                    <a:pt x="42470" y="539687"/>
                  </a:lnTo>
                  <a:lnTo>
                    <a:pt x="24596" y="547897"/>
                  </a:lnTo>
                  <a:lnTo>
                    <a:pt x="0" y="561294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505782" y="3706031"/>
              <a:ext cx="42115" cy="663296"/>
            </a:xfrm>
            <a:custGeom>
              <a:avLst/>
              <a:gdLst/>
              <a:ahLst/>
              <a:cxnLst/>
              <a:rect l="0" t="0" r="0" b="0"/>
              <a:pathLst>
                <a:path w="42115" h="663296">
                  <a:moveTo>
                    <a:pt x="42114" y="0"/>
                  </a:moveTo>
                  <a:lnTo>
                    <a:pt x="39247" y="8868"/>
                  </a:lnTo>
                  <a:lnTo>
                    <a:pt x="37105" y="17855"/>
                  </a:lnTo>
                  <a:lnTo>
                    <a:pt x="35497" y="27851"/>
                  </a:lnTo>
                  <a:lnTo>
                    <a:pt x="34144" y="38831"/>
                  </a:lnTo>
                  <a:lnTo>
                    <a:pt x="32647" y="50642"/>
                  </a:lnTo>
                  <a:lnTo>
                    <a:pt x="30801" y="63110"/>
                  </a:lnTo>
                  <a:lnTo>
                    <a:pt x="28734" y="76393"/>
                  </a:lnTo>
                  <a:lnTo>
                    <a:pt x="26802" y="90971"/>
                  </a:lnTo>
                  <a:lnTo>
                    <a:pt x="25206" y="107004"/>
                  </a:lnTo>
                  <a:lnTo>
                    <a:pt x="23982" y="124516"/>
                  </a:lnTo>
                  <a:lnTo>
                    <a:pt x="23086" y="143559"/>
                  </a:lnTo>
                  <a:lnTo>
                    <a:pt x="22449" y="163999"/>
                  </a:lnTo>
                  <a:lnTo>
                    <a:pt x="22004" y="185420"/>
                  </a:lnTo>
                  <a:lnTo>
                    <a:pt x="21698" y="207244"/>
                  </a:lnTo>
                  <a:lnTo>
                    <a:pt x="21489" y="229096"/>
                  </a:lnTo>
                  <a:lnTo>
                    <a:pt x="21347" y="250496"/>
                  </a:lnTo>
                  <a:lnTo>
                    <a:pt x="21252" y="270792"/>
                  </a:lnTo>
                  <a:lnTo>
                    <a:pt x="21187" y="289747"/>
                  </a:lnTo>
                  <a:lnTo>
                    <a:pt x="21144" y="307780"/>
                  </a:lnTo>
                  <a:lnTo>
                    <a:pt x="21115" y="325739"/>
                  </a:lnTo>
                  <a:lnTo>
                    <a:pt x="21096" y="344126"/>
                  </a:lnTo>
                  <a:lnTo>
                    <a:pt x="21083" y="363091"/>
                  </a:lnTo>
                  <a:lnTo>
                    <a:pt x="21075" y="382595"/>
                  </a:lnTo>
                  <a:lnTo>
                    <a:pt x="21064" y="402530"/>
                  </a:lnTo>
                  <a:lnTo>
                    <a:pt x="20887" y="422460"/>
                  </a:lnTo>
                  <a:lnTo>
                    <a:pt x="20236" y="441680"/>
                  </a:lnTo>
                  <a:lnTo>
                    <a:pt x="18986" y="459866"/>
                  </a:lnTo>
                  <a:lnTo>
                    <a:pt x="17332" y="477194"/>
                  </a:lnTo>
                  <a:lnTo>
                    <a:pt x="15683" y="494137"/>
                  </a:lnTo>
                  <a:lnTo>
                    <a:pt x="14276" y="511021"/>
                  </a:lnTo>
                  <a:lnTo>
                    <a:pt x="13009" y="527991"/>
                  </a:lnTo>
                  <a:lnTo>
                    <a:pt x="11553" y="545083"/>
                  </a:lnTo>
                  <a:lnTo>
                    <a:pt x="9726" y="562285"/>
                  </a:lnTo>
                  <a:lnTo>
                    <a:pt x="7659" y="579392"/>
                  </a:lnTo>
                  <a:lnTo>
                    <a:pt x="5508" y="598025"/>
                  </a:lnTo>
                  <a:lnTo>
                    <a:pt x="3081" y="623174"/>
                  </a:lnTo>
                  <a:lnTo>
                    <a:pt x="0" y="663295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218142" y="3748145"/>
              <a:ext cx="277112" cy="459870"/>
            </a:xfrm>
            <a:custGeom>
              <a:avLst/>
              <a:gdLst/>
              <a:ahLst/>
              <a:cxnLst/>
              <a:rect l="0" t="0" r="0" b="0"/>
              <a:pathLst>
                <a:path w="277112" h="459870">
                  <a:moveTo>
                    <a:pt x="277111" y="221098"/>
                  </a:moveTo>
                  <a:lnTo>
                    <a:pt x="268377" y="226966"/>
                  </a:lnTo>
                  <a:lnTo>
                    <a:pt x="260671" y="232530"/>
                  </a:lnTo>
                  <a:lnTo>
                    <a:pt x="253268" y="238329"/>
                  </a:lnTo>
                  <a:lnTo>
                    <a:pt x="246007" y="244410"/>
                  </a:lnTo>
                  <a:lnTo>
                    <a:pt x="238829" y="250740"/>
                  </a:lnTo>
                  <a:lnTo>
                    <a:pt x="231703" y="257268"/>
                  </a:lnTo>
                  <a:lnTo>
                    <a:pt x="224613" y="263944"/>
                  </a:lnTo>
                  <a:lnTo>
                    <a:pt x="217546" y="270727"/>
                  </a:lnTo>
                  <a:lnTo>
                    <a:pt x="210491" y="277589"/>
                  </a:lnTo>
                  <a:lnTo>
                    <a:pt x="203278" y="284672"/>
                  </a:lnTo>
                  <a:lnTo>
                    <a:pt x="195596" y="292264"/>
                  </a:lnTo>
                  <a:lnTo>
                    <a:pt x="187318" y="300487"/>
                  </a:lnTo>
                  <a:lnTo>
                    <a:pt x="178641" y="309298"/>
                  </a:lnTo>
                  <a:lnTo>
                    <a:pt x="169969" y="318591"/>
                  </a:lnTo>
                  <a:lnTo>
                    <a:pt x="161540" y="328251"/>
                  </a:lnTo>
                  <a:lnTo>
                    <a:pt x="153253" y="338178"/>
                  </a:lnTo>
                  <a:lnTo>
                    <a:pt x="144777" y="348295"/>
                  </a:lnTo>
                  <a:lnTo>
                    <a:pt x="135930" y="358539"/>
                  </a:lnTo>
                  <a:lnTo>
                    <a:pt x="126853" y="368706"/>
                  </a:lnTo>
                  <a:lnTo>
                    <a:pt x="117906" y="378458"/>
                  </a:lnTo>
                  <a:lnTo>
                    <a:pt x="109288" y="387648"/>
                  </a:lnTo>
                  <a:lnTo>
                    <a:pt x="100874" y="396294"/>
                  </a:lnTo>
                  <a:lnTo>
                    <a:pt x="92311" y="404487"/>
                  </a:lnTo>
                  <a:lnTo>
                    <a:pt x="83406" y="412334"/>
                  </a:lnTo>
                  <a:lnTo>
                    <a:pt x="74289" y="419927"/>
                  </a:lnTo>
                  <a:lnTo>
                    <a:pt x="65316" y="427340"/>
                  </a:lnTo>
                  <a:lnTo>
                    <a:pt x="56681" y="434622"/>
                  </a:lnTo>
                  <a:lnTo>
                    <a:pt x="48255" y="441649"/>
                  </a:lnTo>
                  <a:lnTo>
                    <a:pt x="39684" y="448142"/>
                  </a:lnTo>
                  <a:lnTo>
                    <a:pt x="30783" y="453967"/>
                  </a:lnTo>
                  <a:lnTo>
                    <a:pt x="22009" y="458351"/>
                  </a:lnTo>
                  <a:lnTo>
                    <a:pt x="14330" y="459869"/>
                  </a:lnTo>
                  <a:lnTo>
                    <a:pt x="8209" y="457991"/>
                  </a:lnTo>
                  <a:lnTo>
                    <a:pt x="3778" y="452980"/>
                  </a:lnTo>
                  <a:lnTo>
                    <a:pt x="1096" y="445423"/>
                  </a:lnTo>
                  <a:lnTo>
                    <a:pt x="0" y="435935"/>
                  </a:lnTo>
                  <a:lnTo>
                    <a:pt x="195" y="425044"/>
                  </a:lnTo>
                  <a:lnTo>
                    <a:pt x="1372" y="413160"/>
                  </a:lnTo>
                  <a:lnTo>
                    <a:pt x="3267" y="400590"/>
                  </a:lnTo>
                  <a:lnTo>
                    <a:pt x="5670" y="387714"/>
                  </a:lnTo>
                  <a:lnTo>
                    <a:pt x="8428" y="374990"/>
                  </a:lnTo>
                  <a:lnTo>
                    <a:pt x="11428" y="362649"/>
                  </a:lnTo>
                  <a:lnTo>
                    <a:pt x="14595" y="350563"/>
                  </a:lnTo>
                  <a:lnTo>
                    <a:pt x="17874" y="338374"/>
                  </a:lnTo>
                  <a:lnTo>
                    <a:pt x="21229" y="325868"/>
                  </a:lnTo>
                  <a:lnTo>
                    <a:pt x="24635" y="312840"/>
                  </a:lnTo>
                  <a:lnTo>
                    <a:pt x="28076" y="299021"/>
                  </a:lnTo>
                  <a:lnTo>
                    <a:pt x="31544" y="284353"/>
                  </a:lnTo>
                  <a:lnTo>
                    <a:pt x="35195" y="269094"/>
                  </a:lnTo>
                  <a:lnTo>
                    <a:pt x="39333" y="253705"/>
                  </a:lnTo>
                  <a:lnTo>
                    <a:pt x="44077" y="238467"/>
                  </a:lnTo>
                  <a:lnTo>
                    <a:pt x="49230" y="223474"/>
                  </a:lnTo>
                  <a:lnTo>
                    <a:pt x="54382" y="208721"/>
                  </a:lnTo>
                  <a:lnTo>
                    <a:pt x="59285" y="194167"/>
                  </a:lnTo>
                  <a:lnTo>
                    <a:pt x="63712" y="179766"/>
                  </a:lnTo>
                  <a:lnTo>
                    <a:pt x="67379" y="165476"/>
                  </a:lnTo>
                  <a:lnTo>
                    <a:pt x="70217" y="151266"/>
                  </a:lnTo>
                  <a:lnTo>
                    <a:pt x="72478" y="137112"/>
                  </a:lnTo>
                  <a:lnTo>
                    <a:pt x="74618" y="122994"/>
                  </a:lnTo>
                  <a:lnTo>
                    <a:pt x="76916" y="108907"/>
                  </a:lnTo>
                  <a:lnTo>
                    <a:pt x="79462" y="95006"/>
                  </a:lnTo>
                  <a:lnTo>
                    <a:pt x="82251" y="81592"/>
                  </a:lnTo>
                  <a:lnTo>
                    <a:pt x="85236" y="68796"/>
                  </a:lnTo>
                  <a:lnTo>
                    <a:pt x="88219" y="56647"/>
                  </a:lnTo>
                  <a:lnTo>
                    <a:pt x="91151" y="43763"/>
                  </a:lnTo>
                  <a:lnTo>
                    <a:pt x="94288" y="26777"/>
                  </a:lnTo>
                  <a:lnTo>
                    <a:pt x="98127" y="0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3" name="Freeform 72"/>
          <p:cNvSpPr/>
          <p:nvPr/>
        </p:nvSpPr>
        <p:spPr>
          <a:xfrm>
            <a:off x="1718671" y="3456040"/>
            <a:ext cx="3390063" cy="1113328"/>
          </a:xfrm>
          <a:custGeom>
            <a:avLst/>
            <a:gdLst/>
            <a:ahLst/>
            <a:cxnLst/>
            <a:rect l="0" t="0" r="0" b="0"/>
            <a:pathLst>
              <a:path w="3390063" h="1113328">
                <a:moveTo>
                  <a:pt x="460728" y="218405"/>
                </a:moveTo>
                <a:lnTo>
                  <a:pt x="446193" y="218472"/>
                </a:lnTo>
                <a:lnTo>
                  <a:pt x="433562" y="219113"/>
                </a:lnTo>
                <a:lnTo>
                  <a:pt x="421653" y="220409"/>
                </a:lnTo>
                <a:lnTo>
                  <a:pt x="409998" y="222268"/>
                </a:lnTo>
                <a:lnTo>
                  <a:pt x="398157" y="224585"/>
                </a:lnTo>
                <a:lnTo>
                  <a:pt x="385917" y="227252"/>
                </a:lnTo>
                <a:lnTo>
                  <a:pt x="373249" y="230175"/>
                </a:lnTo>
                <a:lnTo>
                  <a:pt x="360210" y="233282"/>
                </a:lnTo>
                <a:lnTo>
                  <a:pt x="346881" y="236522"/>
                </a:lnTo>
                <a:lnTo>
                  <a:pt x="333337" y="240019"/>
                </a:lnTo>
                <a:lnTo>
                  <a:pt x="319638" y="244051"/>
                </a:lnTo>
                <a:lnTo>
                  <a:pt x="305841" y="248730"/>
                </a:lnTo>
                <a:lnTo>
                  <a:pt x="292305" y="254009"/>
                </a:lnTo>
                <a:lnTo>
                  <a:pt x="279670" y="259777"/>
                </a:lnTo>
                <a:lnTo>
                  <a:pt x="268200" y="265918"/>
                </a:lnTo>
                <a:lnTo>
                  <a:pt x="257515" y="272328"/>
                </a:lnTo>
                <a:lnTo>
                  <a:pt x="246806" y="278931"/>
                </a:lnTo>
                <a:lnTo>
                  <a:pt x="235604" y="285667"/>
                </a:lnTo>
                <a:lnTo>
                  <a:pt x="224111" y="292495"/>
                </a:lnTo>
                <a:lnTo>
                  <a:pt x="212995" y="299385"/>
                </a:lnTo>
                <a:lnTo>
                  <a:pt x="202626" y="306317"/>
                </a:lnTo>
                <a:lnTo>
                  <a:pt x="193053" y="313278"/>
                </a:lnTo>
                <a:lnTo>
                  <a:pt x="184170" y="320259"/>
                </a:lnTo>
                <a:lnTo>
                  <a:pt x="175824" y="327256"/>
                </a:lnTo>
                <a:lnTo>
                  <a:pt x="167711" y="334431"/>
                </a:lnTo>
                <a:lnTo>
                  <a:pt x="159410" y="342086"/>
                </a:lnTo>
                <a:lnTo>
                  <a:pt x="150710" y="350351"/>
                </a:lnTo>
                <a:lnTo>
                  <a:pt x="141745" y="359191"/>
                </a:lnTo>
                <a:lnTo>
                  <a:pt x="132880" y="368502"/>
                </a:lnTo>
                <a:lnTo>
                  <a:pt x="124321" y="378180"/>
                </a:lnTo>
                <a:lnTo>
                  <a:pt x="115947" y="388288"/>
                </a:lnTo>
                <a:lnTo>
                  <a:pt x="107412" y="399059"/>
                </a:lnTo>
                <a:lnTo>
                  <a:pt x="98526" y="410570"/>
                </a:lnTo>
                <a:lnTo>
                  <a:pt x="89423" y="422910"/>
                </a:lnTo>
                <a:lnTo>
                  <a:pt x="80459" y="436258"/>
                </a:lnTo>
                <a:lnTo>
                  <a:pt x="71834" y="450611"/>
                </a:lnTo>
                <a:lnTo>
                  <a:pt x="63584" y="465826"/>
                </a:lnTo>
                <a:lnTo>
                  <a:pt x="55665" y="481718"/>
                </a:lnTo>
                <a:lnTo>
                  <a:pt x="48005" y="498111"/>
                </a:lnTo>
                <a:lnTo>
                  <a:pt x="40539" y="514864"/>
                </a:lnTo>
                <a:lnTo>
                  <a:pt x="33212" y="531870"/>
                </a:lnTo>
                <a:lnTo>
                  <a:pt x="25993" y="549050"/>
                </a:lnTo>
                <a:lnTo>
                  <a:pt x="19177" y="566350"/>
                </a:lnTo>
                <a:lnTo>
                  <a:pt x="13359" y="583731"/>
                </a:lnTo>
                <a:lnTo>
                  <a:pt x="8781" y="601162"/>
                </a:lnTo>
                <a:lnTo>
                  <a:pt x="5370" y="618462"/>
                </a:lnTo>
                <a:lnTo>
                  <a:pt x="2915" y="635311"/>
                </a:lnTo>
                <a:lnTo>
                  <a:pt x="1193" y="651576"/>
                </a:lnTo>
                <a:lnTo>
                  <a:pt x="171" y="667448"/>
                </a:lnTo>
                <a:lnTo>
                  <a:pt x="0" y="683333"/>
                </a:lnTo>
                <a:lnTo>
                  <a:pt x="701" y="699463"/>
                </a:lnTo>
                <a:lnTo>
                  <a:pt x="2324" y="715738"/>
                </a:lnTo>
                <a:lnTo>
                  <a:pt x="5015" y="731825"/>
                </a:lnTo>
                <a:lnTo>
                  <a:pt x="8754" y="747539"/>
                </a:lnTo>
                <a:lnTo>
                  <a:pt x="13384" y="762854"/>
                </a:lnTo>
                <a:lnTo>
                  <a:pt x="18708" y="777824"/>
                </a:lnTo>
                <a:lnTo>
                  <a:pt x="24547" y="792514"/>
                </a:lnTo>
                <a:lnTo>
                  <a:pt x="30755" y="806667"/>
                </a:lnTo>
                <a:lnTo>
                  <a:pt x="37221" y="819725"/>
                </a:lnTo>
                <a:lnTo>
                  <a:pt x="43869" y="831478"/>
                </a:lnTo>
                <a:lnTo>
                  <a:pt x="50808" y="842184"/>
                </a:lnTo>
                <a:lnTo>
                  <a:pt x="58305" y="852376"/>
                </a:lnTo>
                <a:lnTo>
                  <a:pt x="66459" y="862417"/>
                </a:lnTo>
                <a:lnTo>
                  <a:pt x="75054" y="872315"/>
                </a:lnTo>
                <a:lnTo>
                  <a:pt x="83670" y="881822"/>
                </a:lnTo>
                <a:lnTo>
                  <a:pt x="92062" y="890820"/>
                </a:lnTo>
                <a:lnTo>
                  <a:pt x="100324" y="899491"/>
                </a:lnTo>
                <a:lnTo>
                  <a:pt x="108784" y="908226"/>
                </a:lnTo>
                <a:lnTo>
                  <a:pt x="117624" y="917246"/>
                </a:lnTo>
                <a:lnTo>
                  <a:pt x="126867" y="926439"/>
                </a:lnTo>
                <a:lnTo>
                  <a:pt x="136458" y="935464"/>
                </a:lnTo>
                <a:lnTo>
                  <a:pt x="146325" y="944129"/>
                </a:lnTo>
                <a:lnTo>
                  <a:pt x="156563" y="952406"/>
                </a:lnTo>
                <a:lnTo>
                  <a:pt x="167421" y="960344"/>
                </a:lnTo>
                <a:lnTo>
                  <a:pt x="178990" y="968016"/>
                </a:lnTo>
                <a:lnTo>
                  <a:pt x="191370" y="975490"/>
                </a:lnTo>
                <a:lnTo>
                  <a:pt x="204744" y="982822"/>
                </a:lnTo>
                <a:lnTo>
                  <a:pt x="219115" y="990054"/>
                </a:lnTo>
                <a:lnTo>
                  <a:pt x="234342" y="997218"/>
                </a:lnTo>
                <a:lnTo>
                  <a:pt x="250242" y="1004335"/>
                </a:lnTo>
                <a:lnTo>
                  <a:pt x="266631" y="1011414"/>
                </a:lnTo>
                <a:lnTo>
                  <a:pt x="283042" y="1018305"/>
                </a:lnTo>
                <a:lnTo>
                  <a:pt x="298754" y="1024705"/>
                </a:lnTo>
                <a:lnTo>
                  <a:pt x="313443" y="1030491"/>
                </a:lnTo>
                <a:lnTo>
                  <a:pt x="327611" y="1035697"/>
                </a:lnTo>
                <a:lnTo>
                  <a:pt x="342344" y="1040429"/>
                </a:lnTo>
                <a:lnTo>
                  <a:pt x="358228" y="1044797"/>
                </a:lnTo>
                <a:lnTo>
                  <a:pt x="375341" y="1048902"/>
                </a:lnTo>
                <a:lnTo>
                  <a:pt x="393519" y="1052818"/>
                </a:lnTo>
                <a:lnTo>
                  <a:pt x="412533" y="1056605"/>
                </a:lnTo>
                <a:lnTo>
                  <a:pt x="432167" y="1060302"/>
                </a:lnTo>
                <a:lnTo>
                  <a:pt x="452245" y="1063938"/>
                </a:lnTo>
                <a:lnTo>
                  <a:pt x="472639" y="1067532"/>
                </a:lnTo>
                <a:lnTo>
                  <a:pt x="493416" y="1071099"/>
                </a:lnTo>
                <a:lnTo>
                  <a:pt x="514817" y="1074647"/>
                </a:lnTo>
                <a:lnTo>
                  <a:pt x="536917" y="1078177"/>
                </a:lnTo>
                <a:lnTo>
                  <a:pt x="559489" y="1081531"/>
                </a:lnTo>
                <a:lnTo>
                  <a:pt x="582102" y="1084403"/>
                </a:lnTo>
                <a:lnTo>
                  <a:pt x="604486" y="1086672"/>
                </a:lnTo>
                <a:lnTo>
                  <a:pt x="626076" y="1088533"/>
                </a:lnTo>
                <a:lnTo>
                  <a:pt x="645969" y="1090398"/>
                </a:lnTo>
                <a:lnTo>
                  <a:pt x="663831" y="1092502"/>
                </a:lnTo>
                <a:lnTo>
                  <a:pt x="679976" y="1094748"/>
                </a:lnTo>
                <a:lnTo>
                  <a:pt x="695064" y="1096803"/>
                </a:lnTo>
                <a:lnTo>
                  <a:pt x="709600" y="1098486"/>
                </a:lnTo>
                <a:lnTo>
                  <a:pt x="724200" y="1099938"/>
                </a:lnTo>
                <a:lnTo>
                  <a:pt x="739622" y="1101520"/>
                </a:lnTo>
                <a:lnTo>
                  <a:pt x="756187" y="1103431"/>
                </a:lnTo>
                <a:lnTo>
                  <a:pt x="773537" y="1105545"/>
                </a:lnTo>
                <a:lnTo>
                  <a:pt x="790868" y="1107511"/>
                </a:lnTo>
                <a:lnTo>
                  <a:pt x="807720" y="1109130"/>
                </a:lnTo>
                <a:lnTo>
                  <a:pt x="824457" y="1110370"/>
                </a:lnTo>
                <a:lnTo>
                  <a:pt x="842052" y="1111277"/>
                </a:lnTo>
                <a:lnTo>
                  <a:pt x="861002" y="1111921"/>
                </a:lnTo>
                <a:lnTo>
                  <a:pt x="881324" y="1112371"/>
                </a:lnTo>
                <a:lnTo>
                  <a:pt x="902809" y="1112680"/>
                </a:lnTo>
                <a:lnTo>
                  <a:pt x="925183" y="1112892"/>
                </a:lnTo>
                <a:lnTo>
                  <a:pt x="947716" y="1113034"/>
                </a:lnTo>
                <a:lnTo>
                  <a:pt x="969297" y="1113131"/>
                </a:lnTo>
                <a:lnTo>
                  <a:pt x="989409" y="1113196"/>
                </a:lnTo>
                <a:lnTo>
                  <a:pt x="1008537" y="1113239"/>
                </a:lnTo>
                <a:lnTo>
                  <a:pt x="1027836" y="1113268"/>
                </a:lnTo>
                <a:lnTo>
                  <a:pt x="1047963" y="1113288"/>
                </a:lnTo>
                <a:lnTo>
                  <a:pt x="1068587" y="1113301"/>
                </a:lnTo>
                <a:lnTo>
                  <a:pt x="1088687" y="1113310"/>
                </a:lnTo>
                <a:lnTo>
                  <a:pt x="1107694" y="1113315"/>
                </a:lnTo>
                <a:lnTo>
                  <a:pt x="1125526" y="1113319"/>
                </a:lnTo>
                <a:lnTo>
                  <a:pt x="1142334" y="1113322"/>
                </a:lnTo>
                <a:lnTo>
                  <a:pt x="1158354" y="1113324"/>
                </a:lnTo>
                <a:lnTo>
                  <a:pt x="1174282" y="1113325"/>
                </a:lnTo>
                <a:lnTo>
                  <a:pt x="1191208" y="1113326"/>
                </a:lnTo>
                <a:lnTo>
                  <a:pt x="1209650" y="1113327"/>
                </a:lnTo>
                <a:lnTo>
                  <a:pt x="1229600" y="1113327"/>
                </a:lnTo>
                <a:lnTo>
                  <a:pt x="1250822" y="1113327"/>
                </a:lnTo>
                <a:lnTo>
                  <a:pt x="1273012" y="1113327"/>
                </a:lnTo>
                <a:lnTo>
                  <a:pt x="1295419" y="1113327"/>
                </a:lnTo>
                <a:lnTo>
                  <a:pt x="1316915" y="1113327"/>
                </a:lnTo>
                <a:lnTo>
                  <a:pt x="1336968" y="1113327"/>
                </a:lnTo>
                <a:lnTo>
                  <a:pt x="1356058" y="1113327"/>
                </a:lnTo>
                <a:lnTo>
                  <a:pt x="1375329" y="1113327"/>
                </a:lnTo>
                <a:lnTo>
                  <a:pt x="1395439" y="1113327"/>
                </a:lnTo>
                <a:lnTo>
                  <a:pt x="1416051" y="1113327"/>
                </a:lnTo>
                <a:lnTo>
                  <a:pt x="1436143" y="1113327"/>
                </a:lnTo>
                <a:lnTo>
                  <a:pt x="1455159" y="1113327"/>
                </a:lnTo>
                <a:lnTo>
                  <a:pt x="1473505" y="1113327"/>
                </a:lnTo>
                <a:lnTo>
                  <a:pt x="1492257" y="1113327"/>
                </a:lnTo>
                <a:lnTo>
                  <a:pt x="1512007" y="1113323"/>
                </a:lnTo>
                <a:lnTo>
                  <a:pt x="1532373" y="1113150"/>
                </a:lnTo>
                <a:lnTo>
                  <a:pt x="1552299" y="1112502"/>
                </a:lnTo>
                <a:lnTo>
                  <a:pt x="1571202" y="1111249"/>
                </a:lnTo>
                <a:lnTo>
                  <a:pt x="1589472" y="1109423"/>
                </a:lnTo>
                <a:lnTo>
                  <a:pt x="1608173" y="1107127"/>
                </a:lnTo>
                <a:lnTo>
                  <a:pt x="1627889" y="1104475"/>
                </a:lnTo>
                <a:lnTo>
                  <a:pt x="1648233" y="1101730"/>
                </a:lnTo>
                <a:lnTo>
                  <a:pt x="1668143" y="1099273"/>
                </a:lnTo>
                <a:lnTo>
                  <a:pt x="1687036" y="1097288"/>
                </a:lnTo>
                <a:lnTo>
                  <a:pt x="1705299" y="1095617"/>
                </a:lnTo>
                <a:lnTo>
                  <a:pt x="1723996" y="1093882"/>
                </a:lnTo>
                <a:lnTo>
                  <a:pt x="1743709" y="1091864"/>
                </a:lnTo>
                <a:lnTo>
                  <a:pt x="1764050" y="1089676"/>
                </a:lnTo>
                <a:lnTo>
                  <a:pt x="1783959" y="1087661"/>
                </a:lnTo>
                <a:lnTo>
                  <a:pt x="1802851" y="1086008"/>
                </a:lnTo>
                <a:lnTo>
                  <a:pt x="1821114" y="1084746"/>
                </a:lnTo>
                <a:lnTo>
                  <a:pt x="1839810" y="1083824"/>
                </a:lnTo>
                <a:lnTo>
                  <a:pt x="1859523" y="1083169"/>
                </a:lnTo>
                <a:lnTo>
                  <a:pt x="1879864" y="1082713"/>
                </a:lnTo>
                <a:lnTo>
                  <a:pt x="1899773" y="1082399"/>
                </a:lnTo>
                <a:lnTo>
                  <a:pt x="1918665" y="1082180"/>
                </a:lnTo>
                <a:lnTo>
                  <a:pt x="1936928" y="1081862"/>
                </a:lnTo>
                <a:lnTo>
                  <a:pt x="1955624" y="1081116"/>
                </a:lnTo>
                <a:lnTo>
                  <a:pt x="1975336" y="1079801"/>
                </a:lnTo>
                <a:lnTo>
                  <a:pt x="1995678" y="1078104"/>
                </a:lnTo>
                <a:lnTo>
                  <a:pt x="2015586" y="1076426"/>
                </a:lnTo>
                <a:lnTo>
                  <a:pt x="2034478" y="1075004"/>
                </a:lnTo>
                <a:lnTo>
                  <a:pt x="2052741" y="1073898"/>
                </a:lnTo>
                <a:lnTo>
                  <a:pt x="2071437" y="1073081"/>
                </a:lnTo>
                <a:lnTo>
                  <a:pt x="2091163" y="1072497"/>
                </a:lnTo>
                <a:lnTo>
                  <a:pt x="2112023" y="1072088"/>
                </a:lnTo>
                <a:lnTo>
                  <a:pt x="2133877" y="1071806"/>
                </a:lnTo>
                <a:lnTo>
                  <a:pt x="2156515" y="1071613"/>
                </a:lnTo>
                <a:lnTo>
                  <a:pt x="2179736" y="1071482"/>
                </a:lnTo>
                <a:lnTo>
                  <a:pt x="2203376" y="1071393"/>
                </a:lnTo>
                <a:lnTo>
                  <a:pt x="2227311" y="1071329"/>
                </a:lnTo>
                <a:lnTo>
                  <a:pt x="2251449" y="1071117"/>
                </a:lnTo>
                <a:lnTo>
                  <a:pt x="2275727" y="1070442"/>
                </a:lnTo>
                <a:lnTo>
                  <a:pt x="2300095" y="1069175"/>
                </a:lnTo>
                <a:lnTo>
                  <a:pt x="2324358" y="1067510"/>
                </a:lnTo>
                <a:lnTo>
                  <a:pt x="2348188" y="1065854"/>
                </a:lnTo>
                <a:lnTo>
                  <a:pt x="2371434" y="1064446"/>
                </a:lnTo>
                <a:lnTo>
                  <a:pt x="2393791" y="1063350"/>
                </a:lnTo>
                <a:lnTo>
                  <a:pt x="2414738" y="1062540"/>
                </a:lnTo>
                <a:lnTo>
                  <a:pt x="2434139" y="1061960"/>
                </a:lnTo>
                <a:lnTo>
                  <a:pt x="2452642" y="1061554"/>
                </a:lnTo>
                <a:lnTo>
                  <a:pt x="2471448" y="1061273"/>
                </a:lnTo>
                <a:lnTo>
                  <a:pt x="2491204" y="1061077"/>
                </a:lnTo>
                <a:lnTo>
                  <a:pt x="2511393" y="1060774"/>
                </a:lnTo>
                <a:lnTo>
                  <a:pt x="2530660" y="1060038"/>
                </a:lnTo>
                <a:lnTo>
                  <a:pt x="2548301" y="1058730"/>
                </a:lnTo>
                <a:lnTo>
                  <a:pt x="2564738" y="1057038"/>
                </a:lnTo>
                <a:lnTo>
                  <a:pt x="2581136" y="1055364"/>
                </a:lnTo>
                <a:lnTo>
                  <a:pt x="2598192" y="1053938"/>
                </a:lnTo>
                <a:lnTo>
                  <a:pt x="2615614" y="1052661"/>
                </a:lnTo>
                <a:lnTo>
                  <a:pt x="2632418" y="1051196"/>
                </a:lnTo>
                <a:lnTo>
                  <a:pt x="2648075" y="1049364"/>
                </a:lnTo>
                <a:lnTo>
                  <a:pt x="2663015" y="1047304"/>
                </a:lnTo>
                <a:lnTo>
                  <a:pt x="2678326" y="1045373"/>
                </a:lnTo>
                <a:lnTo>
                  <a:pt x="2694627" y="1043769"/>
                </a:lnTo>
                <a:lnTo>
                  <a:pt x="2712034" y="1042200"/>
                </a:lnTo>
                <a:lnTo>
                  <a:pt x="2730416" y="1040007"/>
                </a:lnTo>
                <a:lnTo>
                  <a:pt x="2749565" y="1036872"/>
                </a:lnTo>
                <a:lnTo>
                  <a:pt x="2769120" y="1033122"/>
                </a:lnTo>
                <a:lnTo>
                  <a:pt x="2788614" y="1029519"/>
                </a:lnTo>
                <a:lnTo>
                  <a:pt x="2807785" y="1026499"/>
                </a:lnTo>
                <a:lnTo>
                  <a:pt x="2826247" y="1024000"/>
                </a:lnTo>
                <a:lnTo>
                  <a:pt x="2843426" y="1021640"/>
                </a:lnTo>
                <a:lnTo>
                  <a:pt x="2859137" y="1019165"/>
                </a:lnTo>
                <a:lnTo>
                  <a:pt x="2873841" y="1016487"/>
                </a:lnTo>
                <a:lnTo>
                  <a:pt x="2888411" y="1013602"/>
                </a:lnTo>
                <a:lnTo>
                  <a:pt x="2903361" y="1010545"/>
                </a:lnTo>
                <a:lnTo>
                  <a:pt x="2918525" y="1007354"/>
                </a:lnTo>
                <a:lnTo>
                  <a:pt x="2933260" y="1004066"/>
                </a:lnTo>
                <a:lnTo>
                  <a:pt x="2947216" y="1000708"/>
                </a:lnTo>
                <a:lnTo>
                  <a:pt x="2960521" y="997302"/>
                </a:lnTo>
                <a:lnTo>
                  <a:pt x="2973595" y="993862"/>
                </a:lnTo>
                <a:lnTo>
                  <a:pt x="2986722" y="990399"/>
                </a:lnTo>
                <a:lnTo>
                  <a:pt x="3000011" y="986922"/>
                </a:lnTo>
                <a:lnTo>
                  <a:pt x="3013480" y="983433"/>
                </a:lnTo>
                <a:lnTo>
                  <a:pt x="3027104" y="979933"/>
                </a:lnTo>
                <a:lnTo>
                  <a:pt x="3040848" y="976261"/>
                </a:lnTo>
                <a:lnTo>
                  <a:pt x="3054681" y="972109"/>
                </a:lnTo>
                <a:lnTo>
                  <a:pt x="3068579" y="967350"/>
                </a:lnTo>
                <a:lnTo>
                  <a:pt x="3082521" y="962019"/>
                </a:lnTo>
                <a:lnTo>
                  <a:pt x="3096494" y="956215"/>
                </a:lnTo>
                <a:lnTo>
                  <a:pt x="3110488" y="950055"/>
                </a:lnTo>
                <a:lnTo>
                  <a:pt x="3124497" y="943801"/>
                </a:lnTo>
                <a:lnTo>
                  <a:pt x="3138515" y="937836"/>
                </a:lnTo>
                <a:lnTo>
                  <a:pt x="3152535" y="932341"/>
                </a:lnTo>
                <a:lnTo>
                  <a:pt x="3166392" y="927161"/>
                </a:lnTo>
                <a:lnTo>
                  <a:pt x="3179776" y="921916"/>
                </a:lnTo>
                <a:lnTo>
                  <a:pt x="3192556" y="916384"/>
                </a:lnTo>
                <a:lnTo>
                  <a:pt x="3204766" y="910514"/>
                </a:lnTo>
                <a:lnTo>
                  <a:pt x="3216506" y="904341"/>
                </a:lnTo>
                <a:lnTo>
                  <a:pt x="3227882" y="897926"/>
                </a:lnTo>
                <a:lnTo>
                  <a:pt x="3238828" y="891329"/>
                </a:lnTo>
                <a:lnTo>
                  <a:pt x="3249113" y="884600"/>
                </a:lnTo>
                <a:lnTo>
                  <a:pt x="3258668" y="877780"/>
                </a:lnTo>
                <a:lnTo>
                  <a:pt x="3267730" y="870896"/>
                </a:lnTo>
                <a:lnTo>
                  <a:pt x="3276736" y="863968"/>
                </a:lnTo>
                <a:lnTo>
                  <a:pt x="3285940" y="857006"/>
                </a:lnTo>
                <a:lnTo>
                  <a:pt x="3295260" y="849855"/>
                </a:lnTo>
                <a:lnTo>
                  <a:pt x="3304370" y="842215"/>
                </a:lnTo>
                <a:lnTo>
                  <a:pt x="3313088" y="833961"/>
                </a:lnTo>
                <a:lnTo>
                  <a:pt x="3321230" y="825129"/>
                </a:lnTo>
                <a:lnTo>
                  <a:pt x="3328545" y="815822"/>
                </a:lnTo>
                <a:lnTo>
                  <a:pt x="3334986" y="806152"/>
                </a:lnTo>
                <a:lnTo>
                  <a:pt x="3340819" y="796219"/>
                </a:lnTo>
                <a:lnTo>
                  <a:pt x="3346510" y="786097"/>
                </a:lnTo>
                <a:lnTo>
                  <a:pt x="3352340" y="775846"/>
                </a:lnTo>
                <a:lnTo>
                  <a:pt x="3358242" y="765505"/>
                </a:lnTo>
                <a:lnTo>
                  <a:pt x="3363905" y="755103"/>
                </a:lnTo>
                <a:lnTo>
                  <a:pt x="3369159" y="744649"/>
                </a:lnTo>
                <a:lnTo>
                  <a:pt x="3373993" y="733832"/>
                </a:lnTo>
                <a:lnTo>
                  <a:pt x="3378466" y="722045"/>
                </a:lnTo>
                <a:lnTo>
                  <a:pt x="3382649" y="709040"/>
                </a:lnTo>
                <a:lnTo>
                  <a:pt x="3386287" y="695051"/>
                </a:lnTo>
                <a:lnTo>
                  <a:pt x="3388826" y="680588"/>
                </a:lnTo>
                <a:lnTo>
                  <a:pt x="3390052" y="666014"/>
                </a:lnTo>
                <a:lnTo>
                  <a:pt x="3390062" y="651652"/>
                </a:lnTo>
                <a:lnTo>
                  <a:pt x="3389080" y="637862"/>
                </a:lnTo>
                <a:lnTo>
                  <a:pt x="3387346" y="624777"/>
                </a:lnTo>
                <a:lnTo>
                  <a:pt x="3385064" y="612347"/>
                </a:lnTo>
                <a:lnTo>
                  <a:pt x="3382395" y="600453"/>
                </a:lnTo>
                <a:lnTo>
                  <a:pt x="3379452" y="588960"/>
                </a:lnTo>
                <a:lnTo>
                  <a:pt x="3376156" y="577595"/>
                </a:lnTo>
                <a:lnTo>
                  <a:pt x="3372258" y="565964"/>
                </a:lnTo>
                <a:lnTo>
                  <a:pt x="3367671" y="553873"/>
                </a:lnTo>
                <a:lnTo>
                  <a:pt x="3362453" y="541310"/>
                </a:lnTo>
                <a:lnTo>
                  <a:pt x="3356725" y="528345"/>
                </a:lnTo>
                <a:lnTo>
                  <a:pt x="3350612" y="515070"/>
                </a:lnTo>
                <a:lnTo>
                  <a:pt x="3344219" y="501732"/>
                </a:lnTo>
                <a:lnTo>
                  <a:pt x="3337628" y="488706"/>
                </a:lnTo>
                <a:lnTo>
                  <a:pt x="3330900" y="476173"/>
                </a:lnTo>
                <a:lnTo>
                  <a:pt x="3324078" y="464300"/>
                </a:lnTo>
                <a:lnTo>
                  <a:pt x="3317191" y="453320"/>
                </a:lnTo>
                <a:lnTo>
                  <a:pt x="3310262" y="443263"/>
                </a:lnTo>
                <a:lnTo>
                  <a:pt x="3303302" y="433846"/>
                </a:lnTo>
                <a:lnTo>
                  <a:pt x="3296323" y="424595"/>
                </a:lnTo>
                <a:lnTo>
                  <a:pt x="3289331" y="415217"/>
                </a:lnTo>
                <a:lnTo>
                  <a:pt x="3282329" y="405611"/>
                </a:lnTo>
                <a:lnTo>
                  <a:pt x="3275322" y="395775"/>
                </a:lnTo>
                <a:lnTo>
                  <a:pt x="3268307" y="385747"/>
                </a:lnTo>
                <a:lnTo>
                  <a:pt x="3261120" y="375571"/>
                </a:lnTo>
                <a:lnTo>
                  <a:pt x="3253456" y="365287"/>
                </a:lnTo>
                <a:lnTo>
                  <a:pt x="3245186" y="354931"/>
                </a:lnTo>
                <a:lnTo>
                  <a:pt x="3236343" y="344690"/>
                </a:lnTo>
                <a:lnTo>
                  <a:pt x="3227029" y="334887"/>
                </a:lnTo>
                <a:lnTo>
                  <a:pt x="3217354" y="325659"/>
                </a:lnTo>
                <a:lnTo>
                  <a:pt x="3207417" y="316818"/>
                </a:lnTo>
                <a:lnTo>
                  <a:pt x="3197294" y="307962"/>
                </a:lnTo>
                <a:lnTo>
                  <a:pt x="3187042" y="298855"/>
                </a:lnTo>
                <a:lnTo>
                  <a:pt x="3176700" y="289603"/>
                </a:lnTo>
                <a:lnTo>
                  <a:pt x="3166296" y="280538"/>
                </a:lnTo>
                <a:lnTo>
                  <a:pt x="3155848" y="271846"/>
                </a:lnTo>
                <a:lnTo>
                  <a:pt x="3145203" y="263551"/>
                </a:lnTo>
                <a:lnTo>
                  <a:pt x="3134064" y="255600"/>
                </a:lnTo>
                <a:lnTo>
                  <a:pt x="3122312" y="247916"/>
                </a:lnTo>
                <a:lnTo>
                  <a:pt x="3110148" y="240264"/>
                </a:lnTo>
                <a:lnTo>
                  <a:pt x="3097983" y="232279"/>
                </a:lnTo>
                <a:lnTo>
                  <a:pt x="3086054" y="223796"/>
                </a:lnTo>
                <a:lnTo>
                  <a:pt x="3074266" y="214978"/>
                </a:lnTo>
                <a:lnTo>
                  <a:pt x="3062284" y="206212"/>
                </a:lnTo>
                <a:lnTo>
                  <a:pt x="3049922" y="197724"/>
                </a:lnTo>
                <a:lnTo>
                  <a:pt x="3036991" y="189568"/>
                </a:lnTo>
                <a:lnTo>
                  <a:pt x="3023239" y="181711"/>
                </a:lnTo>
                <a:lnTo>
                  <a:pt x="3008616" y="174098"/>
                </a:lnTo>
                <a:lnTo>
                  <a:pt x="2993387" y="166834"/>
                </a:lnTo>
                <a:lnTo>
                  <a:pt x="2978018" y="160175"/>
                </a:lnTo>
                <a:lnTo>
                  <a:pt x="2962794" y="154207"/>
                </a:lnTo>
                <a:lnTo>
                  <a:pt x="2947810" y="148707"/>
                </a:lnTo>
                <a:lnTo>
                  <a:pt x="2933063" y="143246"/>
                </a:lnTo>
                <a:lnTo>
                  <a:pt x="2918514" y="137573"/>
                </a:lnTo>
                <a:lnTo>
                  <a:pt x="2904115" y="131779"/>
                </a:lnTo>
                <a:lnTo>
                  <a:pt x="2889828" y="126189"/>
                </a:lnTo>
                <a:lnTo>
                  <a:pt x="2875623" y="120983"/>
                </a:lnTo>
                <a:lnTo>
                  <a:pt x="2861642" y="116183"/>
                </a:lnTo>
                <a:lnTo>
                  <a:pt x="2848173" y="111731"/>
                </a:lnTo>
                <a:lnTo>
                  <a:pt x="2835326" y="107554"/>
                </a:lnTo>
                <a:lnTo>
                  <a:pt x="2822732" y="103579"/>
                </a:lnTo>
                <a:lnTo>
                  <a:pt x="2809670" y="99750"/>
                </a:lnTo>
                <a:lnTo>
                  <a:pt x="2795775" y="96023"/>
                </a:lnTo>
                <a:lnTo>
                  <a:pt x="2781339" y="92365"/>
                </a:lnTo>
                <a:lnTo>
                  <a:pt x="2767102" y="88756"/>
                </a:lnTo>
                <a:lnTo>
                  <a:pt x="2753479" y="85184"/>
                </a:lnTo>
                <a:lnTo>
                  <a:pt x="2740230" y="81803"/>
                </a:lnTo>
                <a:lnTo>
                  <a:pt x="2726661" y="78912"/>
                </a:lnTo>
                <a:lnTo>
                  <a:pt x="2712384" y="76626"/>
                </a:lnTo>
                <a:lnTo>
                  <a:pt x="2697338" y="74583"/>
                </a:lnTo>
                <a:lnTo>
                  <a:pt x="2681619" y="72065"/>
                </a:lnTo>
                <a:lnTo>
                  <a:pt x="2665370" y="68703"/>
                </a:lnTo>
                <a:lnTo>
                  <a:pt x="2648729" y="64630"/>
                </a:lnTo>
                <a:lnTo>
                  <a:pt x="2631804" y="60277"/>
                </a:lnTo>
                <a:lnTo>
                  <a:pt x="2614682" y="55946"/>
                </a:lnTo>
                <a:lnTo>
                  <a:pt x="2597422" y="51920"/>
                </a:lnTo>
                <a:lnTo>
                  <a:pt x="2580070" y="48530"/>
                </a:lnTo>
                <a:lnTo>
                  <a:pt x="2562662" y="45881"/>
                </a:lnTo>
                <a:lnTo>
                  <a:pt x="2545548" y="43749"/>
                </a:lnTo>
                <a:lnTo>
                  <a:pt x="2529356" y="41696"/>
                </a:lnTo>
                <a:lnTo>
                  <a:pt x="2514340" y="39461"/>
                </a:lnTo>
                <a:lnTo>
                  <a:pt x="2499951" y="37127"/>
                </a:lnTo>
                <a:lnTo>
                  <a:pt x="2485069" y="35013"/>
                </a:lnTo>
                <a:lnTo>
                  <a:pt x="2469091" y="33288"/>
                </a:lnTo>
                <a:lnTo>
                  <a:pt x="2452084" y="31809"/>
                </a:lnTo>
                <a:lnTo>
                  <a:pt x="2434510" y="30208"/>
                </a:lnTo>
                <a:lnTo>
                  <a:pt x="2416714" y="28284"/>
                </a:lnTo>
                <a:lnTo>
                  <a:pt x="2398714" y="26162"/>
                </a:lnTo>
                <a:lnTo>
                  <a:pt x="2380271" y="24192"/>
                </a:lnTo>
                <a:lnTo>
                  <a:pt x="2361284" y="22564"/>
                </a:lnTo>
                <a:lnTo>
                  <a:pt x="2342112" y="21149"/>
                </a:lnTo>
                <a:lnTo>
                  <a:pt x="2323460" y="19592"/>
                </a:lnTo>
                <a:lnTo>
                  <a:pt x="2305682" y="17698"/>
                </a:lnTo>
                <a:lnTo>
                  <a:pt x="2288471" y="15595"/>
                </a:lnTo>
                <a:lnTo>
                  <a:pt x="2271081" y="13637"/>
                </a:lnTo>
                <a:lnTo>
                  <a:pt x="2253081" y="12023"/>
                </a:lnTo>
                <a:lnTo>
                  <a:pt x="2234380" y="10787"/>
                </a:lnTo>
                <a:lnTo>
                  <a:pt x="2215054" y="9882"/>
                </a:lnTo>
                <a:lnTo>
                  <a:pt x="2195231" y="9239"/>
                </a:lnTo>
                <a:lnTo>
                  <a:pt x="2175035" y="8790"/>
                </a:lnTo>
                <a:lnTo>
                  <a:pt x="2154572" y="8481"/>
                </a:lnTo>
                <a:lnTo>
                  <a:pt x="2133934" y="8266"/>
                </a:lnTo>
                <a:lnTo>
                  <a:pt x="2113671" y="7951"/>
                </a:lnTo>
                <a:lnTo>
                  <a:pt x="2094744" y="7206"/>
                </a:lnTo>
                <a:lnTo>
                  <a:pt x="2077567" y="5892"/>
                </a:lnTo>
                <a:lnTo>
                  <a:pt x="2061898" y="4196"/>
                </a:lnTo>
                <a:lnTo>
                  <a:pt x="2047138" y="2519"/>
                </a:lnTo>
                <a:lnTo>
                  <a:pt x="2032819" y="1101"/>
                </a:lnTo>
                <a:lnTo>
                  <a:pt x="2018199" y="168"/>
                </a:lnTo>
                <a:lnTo>
                  <a:pt x="2002231" y="0"/>
                </a:lnTo>
                <a:lnTo>
                  <a:pt x="1984471" y="664"/>
                </a:lnTo>
                <a:lnTo>
                  <a:pt x="1964997" y="1908"/>
                </a:lnTo>
                <a:lnTo>
                  <a:pt x="1944103" y="3274"/>
                </a:lnTo>
                <a:lnTo>
                  <a:pt x="1922122" y="4484"/>
                </a:lnTo>
                <a:lnTo>
                  <a:pt x="1899348" y="5446"/>
                </a:lnTo>
                <a:lnTo>
                  <a:pt x="1876010" y="6166"/>
                </a:lnTo>
                <a:lnTo>
                  <a:pt x="1852279" y="6684"/>
                </a:lnTo>
                <a:lnTo>
                  <a:pt x="1828278" y="7049"/>
                </a:lnTo>
                <a:lnTo>
                  <a:pt x="1804093" y="7302"/>
                </a:lnTo>
                <a:lnTo>
                  <a:pt x="1779800" y="7480"/>
                </a:lnTo>
                <a:lnTo>
                  <a:pt x="1756097" y="7770"/>
                </a:lnTo>
                <a:lnTo>
                  <a:pt x="1734238" y="8498"/>
                </a:lnTo>
                <a:lnTo>
                  <a:pt x="1714757" y="9801"/>
                </a:lnTo>
                <a:lnTo>
                  <a:pt x="1697371" y="11489"/>
                </a:lnTo>
                <a:lnTo>
                  <a:pt x="1681376" y="13162"/>
                </a:lnTo>
                <a:lnTo>
                  <a:pt x="1666204" y="14581"/>
                </a:lnTo>
                <a:lnTo>
                  <a:pt x="1651500" y="15684"/>
                </a:lnTo>
                <a:lnTo>
                  <a:pt x="1637066" y="16499"/>
                </a:lnTo>
                <a:lnTo>
                  <a:pt x="1622791" y="17087"/>
                </a:lnTo>
                <a:lnTo>
                  <a:pt x="1608776" y="17668"/>
                </a:lnTo>
                <a:lnTo>
                  <a:pt x="1595292" y="18598"/>
                </a:lnTo>
                <a:lnTo>
                  <a:pt x="1582444" y="20040"/>
                </a:lnTo>
                <a:lnTo>
                  <a:pt x="1570020" y="21823"/>
                </a:lnTo>
                <a:lnTo>
                  <a:pt x="1557605" y="23559"/>
                </a:lnTo>
                <a:lnTo>
                  <a:pt x="1544953" y="25021"/>
                </a:lnTo>
                <a:lnTo>
                  <a:pt x="1531998" y="26154"/>
                </a:lnTo>
                <a:lnTo>
                  <a:pt x="1518760" y="26988"/>
                </a:lnTo>
                <a:lnTo>
                  <a:pt x="1505296" y="27589"/>
                </a:lnTo>
                <a:lnTo>
                  <a:pt x="1491660" y="28179"/>
                </a:lnTo>
                <a:lnTo>
                  <a:pt x="1477899" y="29115"/>
                </a:lnTo>
                <a:lnTo>
                  <a:pt x="1464037" y="30560"/>
                </a:lnTo>
                <a:lnTo>
                  <a:pt x="1449610" y="32346"/>
                </a:lnTo>
                <a:lnTo>
                  <a:pt x="1433714" y="34084"/>
                </a:lnTo>
                <a:lnTo>
                  <a:pt x="1415989" y="35548"/>
                </a:lnTo>
                <a:lnTo>
                  <a:pt x="1397032" y="36681"/>
                </a:lnTo>
                <a:lnTo>
                  <a:pt x="1378075" y="37516"/>
                </a:lnTo>
                <a:lnTo>
                  <a:pt x="1359851" y="38117"/>
                </a:lnTo>
                <a:lnTo>
                  <a:pt x="1342720" y="38707"/>
                </a:lnTo>
                <a:lnTo>
                  <a:pt x="1326914" y="39643"/>
                </a:lnTo>
                <a:lnTo>
                  <a:pt x="1312396" y="41089"/>
                </a:lnTo>
                <a:lnTo>
                  <a:pt x="1298799" y="42875"/>
                </a:lnTo>
                <a:lnTo>
                  <a:pt x="1285573" y="44613"/>
                </a:lnTo>
                <a:lnTo>
                  <a:pt x="1272366" y="46076"/>
                </a:lnTo>
                <a:lnTo>
                  <a:pt x="1259032" y="47210"/>
                </a:lnTo>
                <a:lnTo>
                  <a:pt x="1245540" y="48045"/>
                </a:lnTo>
                <a:lnTo>
                  <a:pt x="1231904" y="48646"/>
                </a:lnTo>
                <a:lnTo>
                  <a:pt x="1218152" y="49235"/>
                </a:lnTo>
                <a:lnTo>
                  <a:pt x="1204314" y="50172"/>
                </a:lnTo>
                <a:lnTo>
                  <a:pt x="1190414" y="51617"/>
                </a:lnTo>
                <a:lnTo>
                  <a:pt x="1176471" y="53403"/>
                </a:lnTo>
                <a:lnTo>
                  <a:pt x="1162496" y="55141"/>
                </a:lnTo>
                <a:lnTo>
                  <a:pt x="1148502" y="56604"/>
                </a:lnTo>
                <a:lnTo>
                  <a:pt x="1134493" y="57738"/>
                </a:lnTo>
                <a:lnTo>
                  <a:pt x="1120474" y="58573"/>
                </a:lnTo>
                <a:lnTo>
                  <a:pt x="1106449" y="59174"/>
                </a:lnTo>
                <a:lnTo>
                  <a:pt x="1092420" y="59764"/>
                </a:lnTo>
                <a:lnTo>
                  <a:pt x="1078388" y="60700"/>
                </a:lnTo>
                <a:lnTo>
                  <a:pt x="1064354" y="62145"/>
                </a:lnTo>
                <a:lnTo>
                  <a:pt x="1050318" y="63931"/>
                </a:lnTo>
                <a:lnTo>
                  <a:pt x="1036282" y="65670"/>
                </a:lnTo>
                <a:lnTo>
                  <a:pt x="1022241" y="67138"/>
                </a:lnTo>
                <a:lnTo>
                  <a:pt x="1008030" y="68444"/>
                </a:lnTo>
                <a:lnTo>
                  <a:pt x="993345" y="69928"/>
                </a:lnTo>
                <a:lnTo>
                  <a:pt x="978058" y="71777"/>
                </a:lnTo>
                <a:lnTo>
                  <a:pt x="962368" y="74020"/>
                </a:lnTo>
                <a:lnTo>
                  <a:pt x="946682" y="76604"/>
                </a:lnTo>
                <a:lnTo>
                  <a:pt x="931241" y="79452"/>
                </a:lnTo>
                <a:lnTo>
                  <a:pt x="916111" y="82331"/>
                </a:lnTo>
                <a:lnTo>
                  <a:pt x="901265" y="84877"/>
                </a:lnTo>
                <a:lnTo>
                  <a:pt x="886644" y="86923"/>
                </a:lnTo>
                <a:lnTo>
                  <a:pt x="872028" y="88633"/>
                </a:lnTo>
                <a:lnTo>
                  <a:pt x="857062" y="90397"/>
                </a:lnTo>
                <a:lnTo>
                  <a:pt x="841585" y="92437"/>
                </a:lnTo>
                <a:lnTo>
                  <a:pt x="825764" y="94810"/>
                </a:lnTo>
                <a:lnTo>
                  <a:pt x="809990" y="97482"/>
                </a:lnTo>
                <a:lnTo>
                  <a:pt x="794486" y="100394"/>
                </a:lnTo>
                <a:lnTo>
                  <a:pt x="779143" y="103485"/>
                </a:lnTo>
                <a:lnTo>
                  <a:pt x="763622" y="106706"/>
                </a:lnTo>
                <a:lnTo>
                  <a:pt x="747739" y="110019"/>
                </a:lnTo>
                <a:lnTo>
                  <a:pt x="731632" y="113394"/>
                </a:lnTo>
                <a:lnTo>
                  <a:pt x="715658" y="116814"/>
                </a:lnTo>
                <a:lnTo>
                  <a:pt x="700016" y="120263"/>
                </a:lnTo>
                <a:lnTo>
                  <a:pt x="684579" y="123731"/>
                </a:lnTo>
                <a:lnTo>
                  <a:pt x="668995" y="127213"/>
                </a:lnTo>
                <a:lnTo>
                  <a:pt x="653066" y="130705"/>
                </a:lnTo>
                <a:lnTo>
                  <a:pt x="636756" y="134202"/>
                </a:lnTo>
                <a:lnTo>
                  <a:pt x="620115" y="137703"/>
                </a:lnTo>
                <a:lnTo>
                  <a:pt x="603216" y="141207"/>
                </a:lnTo>
                <a:lnTo>
                  <a:pt x="586291" y="144713"/>
                </a:lnTo>
                <a:lnTo>
                  <a:pt x="569701" y="148220"/>
                </a:lnTo>
                <a:lnTo>
                  <a:pt x="553613" y="151728"/>
                </a:lnTo>
                <a:lnTo>
                  <a:pt x="537861" y="155236"/>
                </a:lnTo>
                <a:lnTo>
                  <a:pt x="522058" y="158745"/>
                </a:lnTo>
                <a:lnTo>
                  <a:pt x="505983" y="162254"/>
                </a:lnTo>
                <a:lnTo>
                  <a:pt x="489745" y="165763"/>
                </a:lnTo>
                <a:lnTo>
                  <a:pt x="473683" y="169273"/>
                </a:lnTo>
                <a:lnTo>
                  <a:pt x="457982" y="172782"/>
                </a:lnTo>
                <a:lnTo>
                  <a:pt x="442505" y="176291"/>
                </a:lnTo>
                <a:lnTo>
                  <a:pt x="426894" y="179801"/>
                </a:lnTo>
                <a:lnTo>
                  <a:pt x="410951" y="183315"/>
                </a:lnTo>
                <a:lnTo>
                  <a:pt x="394802" y="186997"/>
                </a:lnTo>
                <a:lnTo>
                  <a:pt x="378801" y="191155"/>
                </a:lnTo>
                <a:lnTo>
                  <a:pt x="363141" y="195913"/>
                </a:lnTo>
                <a:lnTo>
                  <a:pt x="347692" y="201075"/>
                </a:lnTo>
                <a:lnTo>
                  <a:pt x="332100" y="206233"/>
                </a:lnTo>
                <a:lnTo>
                  <a:pt x="316169" y="211150"/>
                </a:lnTo>
                <a:lnTo>
                  <a:pt x="300029" y="215925"/>
                </a:lnTo>
                <a:lnTo>
                  <a:pt x="284034" y="220891"/>
                </a:lnTo>
                <a:lnTo>
                  <a:pt x="268391" y="226227"/>
                </a:lnTo>
                <a:lnTo>
                  <a:pt x="253353" y="231845"/>
                </a:lnTo>
                <a:lnTo>
                  <a:pt x="237611" y="238122"/>
                </a:lnTo>
                <a:lnTo>
                  <a:pt x="217546" y="246731"/>
                </a:lnTo>
                <a:lnTo>
                  <a:pt x="186987" y="260519"/>
                </a:lnTo>
              </a:path>
            </a:pathLst>
          </a:custGeom>
          <a:ln w="762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363808" y="673823"/>
            <a:ext cx="36275" cy="473784"/>
          </a:xfrm>
          <a:custGeom>
            <a:avLst/>
            <a:gdLst/>
            <a:ahLst/>
            <a:cxnLst/>
            <a:rect l="0" t="0" r="0" b="0"/>
            <a:pathLst>
              <a:path w="36275" h="473784">
                <a:moveTo>
                  <a:pt x="4689" y="0"/>
                </a:moveTo>
                <a:lnTo>
                  <a:pt x="4622" y="14669"/>
                </a:lnTo>
                <a:lnTo>
                  <a:pt x="3982" y="28580"/>
                </a:lnTo>
                <a:lnTo>
                  <a:pt x="2694" y="43083"/>
                </a:lnTo>
                <a:lnTo>
                  <a:pt x="1180" y="58457"/>
                </a:lnTo>
                <a:lnTo>
                  <a:pt x="160" y="74930"/>
                </a:lnTo>
                <a:lnTo>
                  <a:pt x="0" y="92490"/>
                </a:lnTo>
                <a:lnTo>
                  <a:pt x="728" y="110487"/>
                </a:lnTo>
                <a:lnTo>
                  <a:pt x="2214" y="127795"/>
                </a:lnTo>
                <a:lnTo>
                  <a:pt x="4290" y="143849"/>
                </a:lnTo>
                <a:lnTo>
                  <a:pt x="6803" y="159083"/>
                </a:lnTo>
                <a:lnTo>
                  <a:pt x="9628" y="174606"/>
                </a:lnTo>
                <a:lnTo>
                  <a:pt x="12670" y="191050"/>
                </a:lnTo>
                <a:lnTo>
                  <a:pt x="15864" y="208386"/>
                </a:lnTo>
                <a:lnTo>
                  <a:pt x="19160" y="226189"/>
                </a:lnTo>
                <a:lnTo>
                  <a:pt x="22522" y="244137"/>
                </a:lnTo>
                <a:lnTo>
                  <a:pt x="25762" y="262072"/>
                </a:lnTo>
                <a:lnTo>
                  <a:pt x="28559" y="279940"/>
                </a:lnTo>
                <a:lnTo>
                  <a:pt x="30772" y="297731"/>
                </a:lnTo>
                <a:lnTo>
                  <a:pt x="32428" y="315456"/>
                </a:lnTo>
                <a:lnTo>
                  <a:pt x="33621" y="333129"/>
                </a:lnTo>
                <a:lnTo>
                  <a:pt x="34462" y="350760"/>
                </a:lnTo>
                <a:lnTo>
                  <a:pt x="35045" y="368195"/>
                </a:lnTo>
                <a:lnTo>
                  <a:pt x="35444" y="385135"/>
                </a:lnTo>
                <a:lnTo>
                  <a:pt x="35716" y="401443"/>
                </a:lnTo>
                <a:lnTo>
                  <a:pt x="35900" y="416747"/>
                </a:lnTo>
                <a:lnTo>
                  <a:pt x="36044" y="431961"/>
                </a:lnTo>
                <a:lnTo>
                  <a:pt x="36161" y="449538"/>
                </a:lnTo>
                <a:lnTo>
                  <a:pt x="36274" y="473783"/>
                </a:lnTo>
              </a:path>
            </a:pathLst>
          </a:custGeom>
          <a:ln w="762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 2"/>
          <p:cNvSpPr/>
          <p:nvPr/>
        </p:nvSpPr>
        <p:spPr>
          <a:xfrm>
            <a:off x="-17456" y="454276"/>
            <a:ext cx="877801" cy="850666"/>
          </a:xfrm>
          <a:custGeom>
            <a:avLst/>
            <a:gdLst/>
            <a:ahLst/>
            <a:cxnLst/>
            <a:rect l="0" t="0" r="0" b="0"/>
            <a:pathLst>
              <a:path w="877801" h="850666">
                <a:moveTo>
                  <a:pt x="501766" y="61620"/>
                </a:moveTo>
                <a:lnTo>
                  <a:pt x="495832" y="55819"/>
                </a:lnTo>
                <a:lnTo>
                  <a:pt x="489627" y="50895"/>
                </a:lnTo>
                <a:lnTo>
                  <a:pt x="482527" y="46397"/>
                </a:lnTo>
                <a:lnTo>
                  <a:pt x="474414" y="42349"/>
                </a:lnTo>
                <a:lnTo>
                  <a:pt x="465119" y="38984"/>
                </a:lnTo>
                <a:lnTo>
                  <a:pt x="454676" y="36380"/>
                </a:lnTo>
                <a:lnTo>
                  <a:pt x="443423" y="34626"/>
                </a:lnTo>
                <a:lnTo>
                  <a:pt x="431886" y="33895"/>
                </a:lnTo>
                <a:lnTo>
                  <a:pt x="420390" y="34183"/>
                </a:lnTo>
                <a:lnTo>
                  <a:pt x="409064" y="35341"/>
                </a:lnTo>
                <a:lnTo>
                  <a:pt x="397926" y="37181"/>
                </a:lnTo>
                <a:lnTo>
                  <a:pt x="386953" y="39527"/>
                </a:lnTo>
                <a:lnTo>
                  <a:pt x="376110" y="42236"/>
                </a:lnTo>
                <a:lnTo>
                  <a:pt x="365362" y="45200"/>
                </a:lnTo>
                <a:lnTo>
                  <a:pt x="354683" y="48344"/>
                </a:lnTo>
                <a:lnTo>
                  <a:pt x="344051" y="51777"/>
                </a:lnTo>
                <a:lnTo>
                  <a:pt x="333453" y="55767"/>
                </a:lnTo>
                <a:lnTo>
                  <a:pt x="322873" y="60417"/>
                </a:lnTo>
                <a:lnTo>
                  <a:pt x="312140" y="65676"/>
                </a:lnTo>
                <a:lnTo>
                  <a:pt x="300942" y="71432"/>
                </a:lnTo>
                <a:lnTo>
                  <a:pt x="289151" y="77564"/>
                </a:lnTo>
                <a:lnTo>
                  <a:pt x="276960" y="83969"/>
                </a:lnTo>
                <a:lnTo>
                  <a:pt x="264777" y="90568"/>
                </a:lnTo>
                <a:lnTo>
                  <a:pt x="252837" y="97306"/>
                </a:lnTo>
                <a:lnTo>
                  <a:pt x="241040" y="104305"/>
                </a:lnTo>
                <a:lnTo>
                  <a:pt x="229053" y="111842"/>
                </a:lnTo>
                <a:lnTo>
                  <a:pt x="216697" y="120027"/>
                </a:lnTo>
                <a:lnTo>
                  <a:pt x="204110" y="128813"/>
                </a:lnTo>
                <a:lnTo>
                  <a:pt x="191653" y="138090"/>
                </a:lnTo>
                <a:lnTo>
                  <a:pt x="179530" y="147738"/>
                </a:lnTo>
                <a:lnTo>
                  <a:pt x="167779" y="157658"/>
                </a:lnTo>
                <a:lnTo>
                  <a:pt x="156355" y="167770"/>
                </a:lnTo>
                <a:lnTo>
                  <a:pt x="145189" y="178015"/>
                </a:lnTo>
                <a:lnTo>
                  <a:pt x="134216" y="188352"/>
                </a:lnTo>
                <a:lnTo>
                  <a:pt x="123381" y="198752"/>
                </a:lnTo>
                <a:lnTo>
                  <a:pt x="112648" y="209199"/>
                </a:lnTo>
                <a:lnTo>
                  <a:pt x="102151" y="219842"/>
                </a:lnTo>
                <a:lnTo>
                  <a:pt x="92175" y="230980"/>
                </a:lnTo>
                <a:lnTo>
                  <a:pt x="82836" y="242731"/>
                </a:lnTo>
                <a:lnTo>
                  <a:pt x="74090" y="254895"/>
                </a:lnTo>
                <a:lnTo>
                  <a:pt x="65829" y="267060"/>
                </a:lnTo>
                <a:lnTo>
                  <a:pt x="57941" y="278988"/>
                </a:lnTo>
                <a:lnTo>
                  <a:pt x="50491" y="290777"/>
                </a:lnTo>
                <a:lnTo>
                  <a:pt x="43707" y="302758"/>
                </a:lnTo>
                <a:lnTo>
                  <a:pt x="37660" y="315116"/>
                </a:lnTo>
                <a:lnTo>
                  <a:pt x="32276" y="327873"/>
                </a:lnTo>
                <a:lnTo>
                  <a:pt x="27426" y="340977"/>
                </a:lnTo>
                <a:lnTo>
                  <a:pt x="22977" y="354352"/>
                </a:lnTo>
                <a:lnTo>
                  <a:pt x="18819" y="367928"/>
                </a:lnTo>
                <a:lnTo>
                  <a:pt x="14866" y="381648"/>
                </a:lnTo>
                <a:lnTo>
                  <a:pt x="11060" y="395488"/>
                </a:lnTo>
                <a:lnTo>
                  <a:pt x="7520" y="410070"/>
                </a:lnTo>
                <a:lnTo>
                  <a:pt x="4522" y="426603"/>
                </a:lnTo>
                <a:lnTo>
                  <a:pt x="2178" y="445564"/>
                </a:lnTo>
                <a:lnTo>
                  <a:pt x="606" y="465996"/>
                </a:lnTo>
                <a:lnTo>
                  <a:pt x="0" y="485948"/>
                </a:lnTo>
                <a:lnTo>
                  <a:pt x="372" y="504328"/>
                </a:lnTo>
                <a:lnTo>
                  <a:pt x="1588" y="521072"/>
                </a:lnTo>
                <a:lnTo>
                  <a:pt x="3467" y="536684"/>
                </a:lnTo>
                <a:lnTo>
                  <a:pt x="5839" y="551626"/>
                </a:lnTo>
                <a:lnTo>
                  <a:pt x="8566" y="566187"/>
                </a:lnTo>
                <a:lnTo>
                  <a:pt x="11541" y="580532"/>
                </a:lnTo>
                <a:lnTo>
                  <a:pt x="14693" y="594751"/>
                </a:lnTo>
                <a:lnTo>
                  <a:pt x="18130" y="608728"/>
                </a:lnTo>
                <a:lnTo>
                  <a:pt x="22124" y="622188"/>
                </a:lnTo>
                <a:lnTo>
                  <a:pt x="26781" y="635017"/>
                </a:lnTo>
                <a:lnTo>
                  <a:pt x="32215" y="647258"/>
                </a:lnTo>
                <a:lnTo>
                  <a:pt x="38620" y="659018"/>
                </a:lnTo>
                <a:lnTo>
                  <a:pt x="46005" y="670412"/>
                </a:lnTo>
                <a:lnTo>
                  <a:pt x="54237" y="681539"/>
                </a:lnTo>
                <a:lnTo>
                  <a:pt x="63132" y="692478"/>
                </a:lnTo>
                <a:lnTo>
                  <a:pt x="72522" y="703280"/>
                </a:lnTo>
                <a:lnTo>
                  <a:pt x="82267" y="713825"/>
                </a:lnTo>
                <a:lnTo>
                  <a:pt x="92260" y="723832"/>
                </a:lnTo>
                <a:lnTo>
                  <a:pt x="102426" y="733192"/>
                </a:lnTo>
                <a:lnTo>
                  <a:pt x="112710" y="741953"/>
                </a:lnTo>
                <a:lnTo>
                  <a:pt x="123074" y="750223"/>
                </a:lnTo>
                <a:lnTo>
                  <a:pt x="133497" y="758121"/>
                </a:lnTo>
                <a:lnTo>
                  <a:pt x="144124" y="765748"/>
                </a:lnTo>
                <a:lnTo>
                  <a:pt x="155251" y="773183"/>
                </a:lnTo>
                <a:lnTo>
                  <a:pt x="167000" y="780486"/>
                </a:lnTo>
                <a:lnTo>
                  <a:pt x="179332" y="787696"/>
                </a:lnTo>
                <a:lnTo>
                  <a:pt x="192142" y="794844"/>
                </a:lnTo>
                <a:lnTo>
                  <a:pt x="205317" y="801945"/>
                </a:lnTo>
                <a:lnTo>
                  <a:pt x="218757" y="808849"/>
                </a:lnTo>
                <a:lnTo>
                  <a:pt x="232386" y="815258"/>
                </a:lnTo>
                <a:lnTo>
                  <a:pt x="246145" y="821050"/>
                </a:lnTo>
                <a:lnTo>
                  <a:pt x="259995" y="826261"/>
                </a:lnTo>
                <a:lnTo>
                  <a:pt x="273906" y="830995"/>
                </a:lnTo>
                <a:lnTo>
                  <a:pt x="287864" y="835361"/>
                </a:lnTo>
                <a:lnTo>
                  <a:pt x="302017" y="839294"/>
                </a:lnTo>
                <a:lnTo>
                  <a:pt x="316666" y="842564"/>
                </a:lnTo>
                <a:lnTo>
                  <a:pt x="331927" y="845098"/>
                </a:lnTo>
                <a:lnTo>
                  <a:pt x="347600" y="846969"/>
                </a:lnTo>
                <a:lnTo>
                  <a:pt x="363275" y="848309"/>
                </a:lnTo>
                <a:lnTo>
                  <a:pt x="378708" y="849247"/>
                </a:lnTo>
                <a:lnTo>
                  <a:pt x="393834" y="849896"/>
                </a:lnTo>
                <a:lnTo>
                  <a:pt x="408677" y="850339"/>
                </a:lnTo>
                <a:lnTo>
                  <a:pt x="423290" y="850635"/>
                </a:lnTo>
                <a:lnTo>
                  <a:pt x="437732" y="850665"/>
                </a:lnTo>
                <a:lnTo>
                  <a:pt x="452048" y="850154"/>
                </a:lnTo>
                <a:lnTo>
                  <a:pt x="466277" y="848988"/>
                </a:lnTo>
                <a:lnTo>
                  <a:pt x="480444" y="847051"/>
                </a:lnTo>
                <a:lnTo>
                  <a:pt x="494569" y="844148"/>
                </a:lnTo>
                <a:lnTo>
                  <a:pt x="508666" y="840266"/>
                </a:lnTo>
                <a:lnTo>
                  <a:pt x="522744" y="835541"/>
                </a:lnTo>
                <a:lnTo>
                  <a:pt x="536808" y="830152"/>
                </a:lnTo>
                <a:lnTo>
                  <a:pt x="550864" y="824265"/>
                </a:lnTo>
                <a:lnTo>
                  <a:pt x="564914" y="817856"/>
                </a:lnTo>
                <a:lnTo>
                  <a:pt x="578960" y="810723"/>
                </a:lnTo>
                <a:lnTo>
                  <a:pt x="592998" y="802813"/>
                </a:lnTo>
                <a:lnTo>
                  <a:pt x="606867" y="794213"/>
                </a:lnTo>
                <a:lnTo>
                  <a:pt x="620259" y="785062"/>
                </a:lnTo>
                <a:lnTo>
                  <a:pt x="633045" y="775497"/>
                </a:lnTo>
                <a:lnTo>
                  <a:pt x="645259" y="765634"/>
                </a:lnTo>
                <a:lnTo>
                  <a:pt x="657001" y="755560"/>
                </a:lnTo>
                <a:lnTo>
                  <a:pt x="668383" y="745339"/>
                </a:lnTo>
                <a:lnTo>
                  <a:pt x="679503" y="735019"/>
                </a:lnTo>
                <a:lnTo>
                  <a:pt x="690437" y="724631"/>
                </a:lnTo>
                <a:lnTo>
                  <a:pt x="701241" y="714192"/>
                </a:lnTo>
                <a:lnTo>
                  <a:pt x="711956" y="703554"/>
                </a:lnTo>
                <a:lnTo>
                  <a:pt x="722610" y="692419"/>
                </a:lnTo>
                <a:lnTo>
                  <a:pt x="733223" y="680666"/>
                </a:lnTo>
                <a:lnTo>
                  <a:pt x="743808" y="668330"/>
                </a:lnTo>
                <a:lnTo>
                  <a:pt x="754374" y="655518"/>
                </a:lnTo>
                <a:lnTo>
                  <a:pt x="764923" y="642342"/>
                </a:lnTo>
                <a:lnTo>
                  <a:pt x="775296" y="628901"/>
                </a:lnTo>
                <a:lnTo>
                  <a:pt x="785188" y="615271"/>
                </a:lnTo>
                <a:lnTo>
                  <a:pt x="794466" y="601507"/>
                </a:lnTo>
                <a:lnTo>
                  <a:pt x="803001" y="587484"/>
                </a:lnTo>
                <a:lnTo>
                  <a:pt x="810588" y="572924"/>
                </a:lnTo>
                <a:lnTo>
                  <a:pt x="817214" y="557722"/>
                </a:lnTo>
                <a:lnTo>
                  <a:pt x="823173" y="542089"/>
                </a:lnTo>
                <a:lnTo>
                  <a:pt x="828950" y="526441"/>
                </a:lnTo>
                <a:lnTo>
                  <a:pt x="834837" y="511021"/>
                </a:lnTo>
                <a:lnTo>
                  <a:pt x="840778" y="495734"/>
                </a:lnTo>
                <a:lnTo>
                  <a:pt x="846466" y="480251"/>
                </a:lnTo>
                <a:lnTo>
                  <a:pt x="851734" y="464394"/>
                </a:lnTo>
                <a:lnTo>
                  <a:pt x="856406" y="448304"/>
                </a:lnTo>
                <a:lnTo>
                  <a:pt x="860238" y="432341"/>
                </a:lnTo>
                <a:lnTo>
                  <a:pt x="863187" y="416707"/>
                </a:lnTo>
                <a:lnTo>
                  <a:pt x="865522" y="401275"/>
                </a:lnTo>
                <a:lnTo>
                  <a:pt x="867712" y="385694"/>
                </a:lnTo>
                <a:lnTo>
                  <a:pt x="870038" y="369771"/>
                </a:lnTo>
                <a:lnTo>
                  <a:pt x="872434" y="353637"/>
                </a:lnTo>
                <a:lnTo>
                  <a:pt x="874589" y="337644"/>
                </a:lnTo>
                <a:lnTo>
                  <a:pt x="876332" y="321990"/>
                </a:lnTo>
                <a:lnTo>
                  <a:pt x="877484" y="306545"/>
                </a:lnTo>
                <a:lnTo>
                  <a:pt x="877800" y="290956"/>
                </a:lnTo>
                <a:lnTo>
                  <a:pt x="877234" y="275027"/>
                </a:lnTo>
                <a:lnTo>
                  <a:pt x="876057" y="258888"/>
                </a:lnTo>
                <a:lnTo>
                  <a:pt x="874735" y="242893"/>
                </a:lnTo>
                <a:lnTo>
                  <a:pt x="873546" y="227247"/>
                </a:lnTo>
                <a:lnTo>
                  <a:pt x="872258" y="212146"/>
                </a:lnTo>
                <a:lnTo>
                  <a:pt x="870255" y="197852"/>
                </a:lnTo>
                <a:lnTo>
                  <a:pt x="867239" y="184420"/>
                </a:lnTo>
                <a:lnTo>
                  <a:pt x="863229" y="171586"/>
                </a:lnTo>
                <a:lnTo>
                  <a:pt x="858387" y="158888"/>
                </a:lnTo>
                <a:lnTo>
                  <a:pt x="852900" y="146047"/>
                </a:lnTo>
                <a:lnTo>
                  <a:pt x="846774" y="133132"/>
                </a:lnTo>
                <a:lnTo>
                  <a:pt x="839839" y="120454"/>
                </a:lnTo>
                <a:lnTo>
                  <a:pt x="832064" y="108187"/>
                </a:lnTo>
                <a:lnTo>
                  <a:pt x="823557" y="96508"/>
                </a:lnTo>
                <a:lnTo>
                  <a:pt x="814468" y="85666"/>
                </a:lnTo>
                <a:lnTo>
                  <a:pt x="804942" y="75709"/>
                </a:lnTo>
                <a:lnTo>
                  <a:pt x="794934" y="66531"/>
                </a:lnTo>
                <a:lnTo>
                  <a:pt x="784230" y="57973"/>
                </a:lnTo>
                <a:lnTo>
                  <a:pt x="772770" y="49883"/>
                </a:lnTo>
                <a:lnTo>
                  <a:pt x="760633" y="42295"/>
                </a:lnTo>
                <a:lnTo>
                  <a:pt x="747954" y="35418"/>
                </a:lnTo>
                <a:lnTo>
                  <a:pt x="734867" y="29308"/>
                </a:lnTo>
                <a:lnTo>
                  <a:pt x="721486" y="23883"/>
                </a:lnTo>
                <a:lnTo>
                  <a:pt x="707897" y="19004"/>
                </a:lnTo>
                <a:lnTo>
                  <a:pt x="694163" y="14541"/>
                </a:lnTo>
                <a:lnTo>
                  <a:pt x="680331" y="10543"/>
                </a:lnTo>
                <a:lnTo>
                  <a:pt x="666432" y="7230"/>
                </a:lnTo>
                <a:lnTo>
                  <a:pt x="652482" y="4667"/>
                </a:lnTo>
                <a:lnTo>
                  <a:pt x="638334" y="2776"/>
                </a:lnTo>
                <a:lnTo>
                  <a:pt x="623689" y="1423"/>
                </a:lnTo>
                <a:lnTo>
                  <a:pt x="608426" y="481"/>
                </a:lnTo>
                <a:lnTo>
                  <a:pt x="592581" y="0"/>
                </a:lnTo>
                <a:lnTo>
                  <a:pt x="576259" y="201"/>
                </a:lnTo>
                <a:lnTo>
                  <a:pt x="559578" y="1155"/>
                </a:lnTo>
                <a:lnTo>
                  <a:pt x="542800" y="2949"/>
                </a:lnTo>
                <a:lnTo>
                  <a:pt x="526309" y="5755"/>
                </a:lnTo>
                <a:lnTo>
                  <a:pt x="510293" y="9577"/>
                </a:lnTo>
                <a:lnTo>
                  <a:pt x="494759" y="14431"/>
                </a:lnTo>
                <a:lnTo>
                  <a:pt x="479635" y="20439"/>
                </a:lnTo>
                <a:lnTo>
                  <a:pt x="464828" y="27554"/>
                </a:lnTo>
                <a:lnTo>
                  <a:pt x="450256" y="35603"/>
                </a:lnTo>
                <a:lnTo>
                  <a:pt x="435851" y="44376"/>
                </a:lnTo>
                <a:lnTo>
                  <a:pt x="421563" y="53678"/>
                </a:lnTo>
                <a:lnTo>
                  <a:pt x="407356" y="63195"/>
                </a:lnTo>
                <a:lnTo>
                  <a:pt x="393204" y="72503"/>
                </a:lnTo>
                <a:lnTo>
                  <a:pt x="379098" y="81391"/>
                </a:lnTo>
                <a:lnTo>
                  <a:pt x="365354" y="89832"/>
                </a:lnTo>
                <a:lnTo>
                  <a:pt x="352579" y="97889"/>
                </a:lnTo>
                <a:lnTo>
                  <a:pt x="341033" y="105634"/>
                </a:lnTo>
                <a:lnTo>
                  <a:pt x="330945" y="112845"/>
                </a:lnTo>
                <a:lnTo>
                  <a:pt x="321687" y="119703"/>
                </a:lnTo>
                <a:lnTo>
                  <a:pt x="312449" y="126814"/>
                </a:lnTo>
                <a:lnTo>
                  <a:pt x="301725" y="135319"/>
                </a:lnTo>
              </a:path>
            </a:pathLst>
          </a:custGeom>
          <a:ln w="762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1559529" y="526157"/>
            <a:ext cx="4147829" cy="726735"/>
            <a:chOff x="1559529" y="526157"/>
            <a:chExt cx="4147829" cy="726735"/>
          </a:xfrm>
        </p:grpSpPr>
        <p:sp>
          <p:nvSpPr>
            <p:cNvPr id="4" name="Freeform 3"/>
            <p:cNvSpPr/>
            <p:nvPr/>
          </p:nvSpPr>
          <p:spPr>
            <a:xfrm>
              <a:off x="1559529" y="526424"/>
              <a:ext cx="34182" cy="663297"/>
            </a:xfrm>
            <a:custGeom>
              <a:avLst/>
              <a:gdLst/>
              <a:ahLst/>
              <a:cxnLst/>
              <a:rect l="0" t="0" r="0" b="0"/>
              <a:pathLst>
                <a:path w="34182" h="663297">
                  <a:moveTo>
                    <a:pt x="19745" y="0"/>
                  </a:moveTo>
                  <a:lnTo>
                    <a:pt x="16811" y="11735"/>
                  </a:lnTo>
                  <a:lnTo>
                    <a:pt x="14029" y="22864"/>
                  </a:lnTo>
                  <a:lnTo>
                    <a:pt x="11134" y="34476"/>
                  </a:lnTo>
                  <a:lnTo>
                    <a:pt x="8267" y="47156"/>
                  </a:lnTo>
                  <a:lnTo>
                    <a:pt x="5750" y="61761"/>
                  </a:lnTo>
                  <a:lnTo>
                    <a:pt x="3739" y="78577"/>
                  </a:lnTo>
                  <a:lnTo>
                    <a:pt x="2227" y="97405"/>
                  </a:lnTo>
                  <a:lnTo>
                    <a:pt x="1132" y="117860"/>
                  </a:lnTo>
                  <a:lnTo>
                    <a:pt x="364" y="139534"/>
                  </a:lnTo>
                  <a:lnTo>
                    <a:pt x="0" y="161763"/>
                  </a:lnTo>
                  <a:lnTo>
                    <a:pt x="281" y="183669"/>
                  </a:lnTo>
                  <a:lnTo>
                    <a:pt x="1283" y="204818"/>
                  </a:lnTo>
                  <a:lnTo>
                    <a:pt x="2939" y="225626"/>
                  </a:lnTo>
                  <a:lnTo>
                    <a:pt x="5121" y="247123"/>
                  </a:lnTo>
                  <a:lnTo>
                    <a:pt x="7696" y="269836"/>
                  </a:lnTo>
                  <a:lnTo>
                    <a:pt x="10390" y="293162"/>
                  </a:lnTo>
                  <a:lnTo>
                    <a:pt x="12812" y="315689"/>
                  </a:lnTo>
                  <a:lnTo>
                    <a:pt x="14770" y="336657"/>
                  </a:lnTo>
                  <a:lnTo>
                    <a:pt x="16252" y="355974"/>
                  </a:lnTo>
                  <a:lnTo>
                    <a:pt x="17329" y="373862"/>
                  </a:lnTo>
                  <a:lnTo>
                    <a:pt x="18091" y="390631"/>
                  </a:lnTo>
                  <a:lnTo>
                    <a:pt x="18621" y="406571"/>
                  </a:lnTo>
                  <a:lnTo>
                    <a:pt x="18986" y="421917"/>
                  </a:lnTo>
                  <a:lnTo>
                    <a:pt x="19238" y="436847"/>
                  </a:lnTo>
                  <a:lnTo>
                    <a:pt x="19579" y="451489"/>
                  </a:lnTo>
                  <a:lnTo>
                    <a:pt x="20341" y="465935"/>
                  </a:lnTo>
                  <a:lnTo>
                    <a:pt x="21665" y="480256"/>
                  </a:lnTo>
                  <a:lnTo>
                    <a:pt x="23369" y="494823"/>
                  </a:lnTo>
                  <a:lnTo>
                    <a:pt x="25052" y="510281"/>
                  </a:lnTo>
                  <a:lnTo>
                    <a:pt x="26482" y="526899"/>
                  </a:lnTo>
                  <a:lnTo>
                    <a:pt x="27763" y="544297"/>
                  </a:lnTo>
                  <a:lnTo>
                    <a:pt x="29229" y="561669"/>
                  </a:lnTo>
                  <a:lnTo>
                    <a:pt x="31058" y="578528"/>
                  </a:lnTo>
                  <a:lnTo>
                    <a:pt x="32928" y="594534"/>
                  </a:lnTo>
                  <a:lnTo>
                    <a:pt x="34181" y="611105"/>
                  </a:lnTo>
                  <a:lnTo>
                    <a:pt x="33812" y="631926"/>
                  </a:lnTo>
                  <a:lnTo>
                    <a:pt x="30274" y="663296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821430" y="113707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023951" y="526157"/>
              <a:ext cx="279157" cy="726735"/>
            </a:xfrm>
            <a:custGeom>
              <a:avLst/>
              <a:gdLst/>
              <a:ahLst/>
              <a:cxnLst/>
              <a:rect l="0" t="0" r="0" b="0"/>
              <a:pathLst>
                <a:path w="279157" h="726735">
                  <a:moveTo>
                    <a:pt x="260732" y="210837"/>
                  </a:moveTo>
                  <a:lnTo>
                    <a:pt x="260800" y="199169"/>
                  </a:lnTo>
                  <a:lnTo>
                    <a:pt x="261440" y="188680"/>
                  </a:lnTo>
                  <a:lnTo>
                    <a:pt x="262727" y="178370"/>
                  </a:lnTo>
                  <a:lnTo>
                    <a:pt x="264241" y="167723"/>
                  </a:lnTo>
                  <a:lnTo>
                    <a:pt x="265261" y="156082"/>
                  </a:lnTo>
                  <a:lnTo>
                    <a:pt x="265416" y="143195"/>
                  </a:lnTo>
                  <a:lnTo>
                    <a:pt x="264516" y="129462"/>
                  </a:lnTo>
                  <a:lnTo>
                    <a:pt x="262382" y="115707"/>
                  </a:lnTo>
                  <a:lnTo>
                    <a:pt x="259048" y="102427"/>
                  </a:lnTo>
                  <a:lnTo>
                    <a:pt x="254536" y="89919"/>
                  </a:lnTo>
                  <a:lnTo>
                    <a:pt x="248767" y="78445"/>
                  </a:lnTo>
                  <a:lnTo>
                    <a:pt x="241815" y="68025"/>
                  </a:lnTo>
                  <a:lnTo>
                    <a:pt x="233878" y="58349"/>
                  </a:lnTo>
                  <a:lnTo>
                    <a:pt x="225180" y="48917"/>
                  </a:lnTo>
                  <a:lnTo>
                    <a:pt x="215915" y="39423"/>
                  </a:lnTo>
                  <a:lnTo>
                    <a:pt x="205914" y="30076"/>
                  </a:lnTo>
                  <a:lnTo>
                    <a:pt x="194684" y="21479"/>
                  </a:lnTo>
                  <a:lnTo>
                    <a:pt x="182056" y="13928"/>
                  </a:lnTo>
                  <a:lnTo>
                    <a:pt x="168321" y="7723"/>
                  </a:lnTo>
                  <a:lnTo>
                    <a:pt x="154030" y="3311"/>
                  </a:lnTo>
                  <a:lnTo>
                    <a:pt x="139565" y="762"/>
                  </a:lnTo>
                  <a:lnTo>
                    <a:pt x="125108" y="0"/>
                  </a:lnTo>
                  <a:lnTo>
                    <a:pt x="110722" y="994"/>
                  </a:lnTo>
                  <a:lnTo>
                    <a:pt x="96422" y="3552"/>
                  </a:lnTo>
                  <a:lnTo>
                    <a:pt x="82363" y="7537"/>
                  </a:lnTo>
                  <a:lnTo>
                    <a:pt x="68835" y="12953"/>
                  </a:lnTo>
                  <a:lnTo>
                    <a:pt x="55964" y="19671"/>
                  </a:lnTo>
                  <a:lnTo>
                    <a:pt x="44031" y="27622"/>
                  </a:lnTo>
                  <a:lnTo>
                    <a:pt x="33541" y="36860"/>
                  </a:lnTo>
                  <a:lnTo>
                    <a:pt x="24640" y="47303"/>
                  </a:lnTo>
                  <a:lnTo>
                    <a:pt x="17324" y="58909"/>
                  </a:lnTo>
                  <a:lnTo>
                    <a:pt x="11617" y="71755"/>
                  </a:lnTo>
                  <a:lnTo>
                    <a:pt x="7370" y="85769"/>
                  </a:lnTo>
                  <a:lnTo>
                    <a:pt x="4311" y="100755"/>
                  </a:lnTo>
                  <a:lnTo>
                    <a:pt x="2159" y="116493"/>
                  </a:lnTo>
                  <a:lnTo>
                    <a:pt x="676" y="132783"/>
                  </a:lnTo>
                  <a:lnTo>
                    <a:pt x="0" y="149467"/>
                  </a:lnTo>
                  <a:lnTo>
                    <a:pt x="601" y="166426"/>
                  </a:lnTo>
                  <a:lnTo>
                    <a:pt x="2638" y="183566"/>
                  </a:lnTo>
                  <a:lnTo>
                    <a:pt x="5972" y="200500"/>
                  </a:lnTo>
                  <a:lnTo>
                    <a:pt x="10352" y="216570"/>
                  </a:lnTo>
                  <a:lnTo>
                    <a:pt x="15526" y="231490"/>
                  </a:lnTo>
                  <a:lnTo>
                    <a:pt x="21440" y="245305"/>
                  </a:lnTo>
                  <a:lnTo>
                    <a:pt x="28234" y="258206"/>
                  </a:lnTo>
                  <a:lnTo>
                    <a:pt x="35917" y="270391"/>
                  </a:lnTo>
                  <a:lnTo>
                    <a:pt x="44533" y="281560"/>
                  </a:lnTo>
                  <a:lnTo>
                    <a:pt x="54227" y="290937"/>
                  </a:lnTo>
                  <a:lnTo>
                    <a:pt x="64970" y="298241"/>
                  </a:lnTo>
                  <a:lnTo>
                    <a:pt x="76438" y="303485"/>
                  </a:lnTo>
                  <a:lnTo>
                    <a:pt x="88129" y="306722"/>
                  </a:lnTo>
                  <a:lnTo>
                    <a:pt x="99730" y="308195"/>
                  </a:lnTo>
                  <a:lnTo>
                    <a:pt x="111129" y="308254"/>
                  </a:lnTo>
                  <a:lnTo>
                    <a:pt x="122316" y="307246"/>
                  </a:lnTo>
                  <a:lnTo>
                    <a:pt x="133322" y="305457"/>
                  </a:lnTo>
                  <a:lnTo>
                    <a:pt x="144188" y="302785"/>
                  </a:lnTo>
                  <a:lnTo>
                    <a:pt x="154951" y="298783"/>
                  </a:lnTo>
                  <a:lnTo>
                    <a:pt x="165636" y="293314"/>
                  </a:lnTo>
                  <a:lnTo>
                    <a:pt x="176101" y="286692"/>
                  </a:lnTo>
                  <a:lnTo>
                    <a:pt x="186056" y="279483"/>
                  </a:lnTo>
                  <a:lnTo>
                    <a:pt x="195381" y="272075"/>
                  </a:lnTo>
                  <a:lnTo>
                    <a:pt x="204118" y="264492"/>
                  </a:lnTo>
                  <a:lnTo>
                    <a:pt x="212372" y="256495"/>
                  </a:lnTo>
                  <a:lnTo>
                    <a:pt x="220255" y="247969"/>
                  </a:lnTo>
                  <a:lnTo>
                    <a:pt x="227703" y="238939"/>
                  </a:lnTo>
                  <a:lnTo>
                    <a:pt x="234485" y="229491"/>
                  </a:lnTo>
                  <a:lnTo>
                    <a:pt x="240535" y="219747"/>
                  </a:lnTo>
                  <a:lnTo>
                    <a:pt x="246115" y="210618"/>
                  </a:lnTo>
                  <a:lnTo>
                    <a:pt x="252493" y="203977"/>
                  </a:lnTo>
                  <a:lnTo>
                    <a:pt x="259671" y="201142"/>
                  </a:lnTo>
                  <a:lnTo>
                    <a:pt x="265359" y="202366"/>
                  </a:lnTo>
                  <a:lnTo>
                    <a:pt x="268887" y="207104"/>
                  </a:lnTo>
                  <a:lnTo>
                    <a:pt x="270648" y="214908"/>
                  </a:lnTo>
                  <a:lnTo>
                    <a:pt x="271378" y="225672"/>
                  </a:lnTo>
                  <a:lnTo>
                    <a:pt x="271613" y="239065"/>
                  </a:lnTo>
                  <a:lnTo>
                    <a:pt x="271805" y="254100"/>
                  </a:lnTo>
                  <a:lnTo>
                    <a:pt x="272398" y="269341"/>
                  </a:lnTo>
                  <a:lnTo>
                    <a:pt x="273576" y="283975"/>
                  </a:lnTo>
                  <a:lnTo>
                    <a:pt x="275165" y="298409"/>
                  </a:lnTo>
                  <a:lnTo>
                    <a:pt x="276762" y="313920"/>
                  </a:lnTo>
                  <a:lnTo>
                    <a:pt x="278123" y="331159"/>
                  </a:lnTo>
                  <a:lnTo>
                    <a:pt x="279015" y="349503"/>
                  </a:lnTo>
                  <a:lnTo>
                    <a:pt x="279156" y="367457"/>
                  </a:lnTo>
                  <a:lnTo>
                    <a:pt x="278472" y="384184"/>
                  </a:lnTo>
                  <a:lnTo>
                    <a:pt x="277215" y="400163"/>
                  </a:lnTo>
                  <a:lnTo>
                    <a:pt x="275840" y="416778"/>
                  </a:lnTo>
                  <a:lnTo>
                    <a:pt x="274624" y="434794"/>
                  </a:lnTo>
                  <a:lnTo>
                    <a:pt x="273658" y="453844"/>
                  </a:lnTo>
                  <a:lnTo>
                    <a:pt x="272936" y="472811"/>
                  </a:lnTo>
                  <a:lnTo>
                    <a:pt x="272411" y="491017"/>
                  </a:lnTo>
                  <a:lnTo>
                    <a:pt x="271872" y="508124"/>
                  </a:lnTo>
                  <a:lnTo>
                    <a:pt x="270970" y="523907"/>
                  </a:lnTo>
                  <a:lnTo>
                    <a:pt x="269548" y="538416"/>
                  </a:lnTo>
                  <a:lnTo>
                    <a:pt x="267777" y="552344"/>
                  </a:lnTo>
                  <a:lnTo>
                    <a:pt x="266049" y="566857"/>
                  </a:lnTo>
                  <a:lnTo>
                    <a:pt x="264592" y="582555"/>
                  </a:lnTo>
                  <a:lnTo>
                    <a:pt x="263463" y="599189"/>
                  </a:lnTo>
                  <a:lnTo>
                    <a:pt x="262631" y="615974"/>
                  </a:lnTo>
                  <a:lnTo>
                    <a:pt x="262037" y="632409"/>
                  </a:lnTo>
                  <a:lnTo>
                    <a:pt x="261620" y="648312"/>
                  </a:lnTo>
                  <a:lnTo>
                    <a:pt x="261288" y="665539"/>
                  </a:lnTo>
                  <a:lnTo>
                    <a:pt x="261008" y="688951"/>
                  </a:lnTo>
                  <a:lnTo>
                    <a:pt x="260732" y="726734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484725" y="572250"/>
              <a:ext cx="438343" cy="644472"/>
            </a:xfrm>
            <a:custGeom>
              <a:avLst/>
              <a:gdLst/>
              <a:ahLst/>
              <a:cxnLst/>
              <a:rect l="0" t="0" r="0" b="0"/>
              <a:pathLst>
                <a:path w="438343" h="644472">
                  <a:moveTo>
                    <a:pt x="168456" y="17345"/>
                  </a:moveTo>
                  <a:lnTo>
                    <a:pt x="159655" y="26080"/>
                  </a:lnTo>
                  <a:lnTo>
                    <a:pt x="151308" y="33786"/>
                  </a:lnTo>
                  <a:lnTo>
                    <a:pt x="142614" y="41193"/>
                  </a:lnTo>
                  <a:lnTo>
                    <a:pt x="133666" y="48627"/>
                  </a:lnTo>
                  <a:lnTo>
                    <a:pt x="124819" y="56454"/>
                  </a:lnTo>
                  <a:lnTo>
                    <a:pt x="116280" y="64833"/>
                  </a:lnTo>
                  <a:lnTo>
                    <a:pt x="108092" y="73748"/>
                  </a:lnTo>
                  <a:lnTo>
                    <a:pt x="100215" y="83112"/>
                  </a:lnTo>
                  <a:lnTo>
                    <a:pt x="92589" y="92791"/>
                  </a:lnTo>
                  <a:lnTo>
                    <a:pt x="85297" y="101696"/>
                  </a:lnTo>
                  <a:lnTo>
                    <a:pt x="77992" y="107317"/>
                  </a:lnTo>
                  <a:lnTo>
                    <a:pt x="70990" y="108406"/>
                  </a:lnTo>
                  <a:lnTo>
                    <a:pt x="65971" y="105891"/>
                  </a:lnTo>
                  <a:lnTo>
                    <a:pt x="63191" y="100822"/>
                  </a:lnTo>
                  <a:lnTo>
                    <a:pt x="62417" y="93822"/>
                  </a:lnTo>
                  <a:lnTo>
                    <a:pt x="63486" y="85142"/>
                  </a:lnTo>
                  <a:lnTo>
                    <a:pt x="66137" y="75053"/>
                  </a:lnTo>
                  <a:lnTo>
                    <a:pt x="70207" y="64343"/>
                  </a:lnTo>
                  <a:lnTo>
                    <a:pt x="75690" y="54217"/>
                  </a:lnTo>
                  <a:lnTo>
                    <a:pt x="82458" y="45297"/>
                  </a:lnTo>
                  <a:lnTo>
                    <a:pt x="90445" y="37664"/>
                  </a:lnTo>
                  <a:lnTo>
                    <a:pt x="99709" y="31146"/>
                  </a:lnTo>
                  <a:lnTo>
                    <a:pt x="110160" y="25501"/>
                  </a:lnTo>
                  <a:lnTo>
                    <a:pt x="121432" y="20505"/>
                  </a:lnTo>
                  <a:lnTo>
                    <a:pt x="132990" y="15973"/>
                  </a:lnTo>
                  <a:lnTo>
                    <a:pt x="144508" y="11770"/>
                  </a:lnTo>
                  <a:lnTo>
                    <a:pt x="156020" y="7961"/>
                  </a:lnTo>
                  <a:lnTo>
                    <a:pt x="167815" y="4781"/>
                  </a:lnTo>
                  <a:lnTo>
                    <a:pt x="180043" y="2315"/>
                  </a:lnTo>
                  <a:lnTo>
                    <a:pt x="192544" y="660"/>
                  </a:lnTo>
                  <a:lnTo>
                    <a:pt x="204944" y="0"/>
                  </a:lnTo>
                  <a:lnTo>
                    <a:pt x="217024" y="339"/>
                  </a:lnTo>
                  <a:lnTo>
                    <a:pt x="228577" y="1703"/>
                  </a:lnTo>
                  <a:lnTo>
                    <a:pt x="239335" y="4215"/>
                  </a:lnTo>
                  <a:lnTo>
                    <a:pt x="249236" y="7834"/>
                  </a:lnTo>
                  <a:lnTo>
                    <a:pt x="258376" y="12551"/>
                  </a:lnTo>
                  <a:lnTo>
                    <a:pt x="266909" y="18467"/>
                  </a:lnTo>
                  <a:lnTo>
                    <a:pt x="274978" y="25525"/>
                  </a:lnTo>
                  <a:lnTo>
                    <a:pt x="282382" y="33704"/>
                  </a:lnTo>
                  <a:lnTo>
                    <a:pt x="288604" y="43097"/>
                  </a:lnTo>
                  <a:lnTo>
                    <a:pt x="293455" y="53639"/>
                  </a:lnTo>
                  <a:lnTo>
                    <a:pt x="297052" y="65141"/>
                  </a:lnTo>
                  <a:lnTo>
                    <a:pt x="299631" y="77386"/>
                  </a:lnTo>
                  <a:lnTo>
                    <a:pt x="301433" y="90173"/>
                  </a:lnTo>
                  <a:lnTo>
                    <a:pt x="302339" y="103182"/>
                  </a:lnTo>
                  <a:lnTo>
                    <a:pt x="301898" y="115988"/>
                  </a:lnTo>
                  <a:lnTo>
                    <a:pt x="299973" y="128378"/>
                  </a:lnTo>
                  <a:lnTo>
                    <a:pt x="296716" y="140324"/>
                  </a:lnTo>
                  <a:lnTo>
                    <a:pt x="292387" y="151887"/>
                  </a:lnTo>
                  <a:lnTo>
                    <a:pt x="287248" y="163149"/>
                  </a:lnTo>
                  <a:lnTo>
                    <a:pt x="281358" y="174188"/>
                  </a:lnTo>
                  <a:lnTo>
                    <a:pt x="274581" y="185068"/>
                  </a:lnTo>
                  <a:lnTo>
                    <a:pt x="266913" y="195836"/>
                  </a:lnTo>
                  <a:lnTo>
                    <a:pt x="258476" y="206526"/>
                  </a:lnTo>
                  <a:lnTo>
                    <a:pt x="249435" y="217164"/>
                  </a:lnTo>
                  <a:lnTo>
                    <a:pt x="239944" y="227762"/>
                  </a:lnTo>
                  <a:lnTo>
                    <a:pt x="230131" y="238167"/>
                  </a:lnTo>
                  <a:lnTo>
                    <a:pt x="220090" y="248080"/>
                  </a:lnTo>
                  <a:lnTo>
                    <a:pt x="209897" y="257359"/>
                  </a:lnTo>
                  <a:lnTo>
                    <a:pt x="199764" y="265386"/>
                  </a:lnTo>
                  <a:lnTo>
                    <a:pt x="190034" y="271034"/>
                  </a:lnTo>
                  <a:lnTo>
                    <a:pt x="180880" y="273881"/>
                  </a:lnTo>
                  <a:lnTo>
                    <a:pt x="173016" y="273465"/>
                  </a:lnTo>
                  <a:lnTo>
                    <a:pt x="168767" y="269526"/>
                  </a:lnTo>
                  <a:lnTo>
                    <a:pt x="169622" y="264039"/>
                  </a:lnTo>
                  <a:lnTo>
                    <a:pt x="174439" y="259384"/>
                  </a:lnTo>
                  <a:lnTo>
                    <a:pt x="182079" y="256187"/>
                  </a:lnTo>
                  <a:lnTo>
                    <a:pt x="191715" y="254521"/>
                  </a:lnTo>
                  <a:lnTo>
                    <a:pt x="202748" y="254211"/>
                  </a:lnTo>
                  <a:lnTo>
                    <a:pt x="214749" y="254987"/>
                  </a:lnTo>
                  <a:lnTo>
                    <a:pt x="227411" y="256582"/>
                  </a:lnTo>
                  <a:lnTo>
                    <a:pt x="240523" y="258774"/>
                  </a:lnTo>
                  <a:lnTo>
                    <a:pt x="253940" y="261552"/>
                  </a:lnTo>
                  <a:lnTo>
                    <a:pt x="267561" y="265096"/>
                  </a:lnTo>
                  <a:lnTo>
                    <a:pt x="281316" y="269449"/>
                  </a:lnTo>
                  <a:lnTo>
                    <a:pt x="294995" y="274677"/>
                  </a:lnTo>
                  <a:lnTo>
                    <a:pt x="308260" y="280944"/>
                  </a:lnTo>
                  <a:lnTo>
                    <a:pt x="320962" y="288237"/>
                  </a:lnTo>
                  <a:lnTo>
                    <a:pt x="333119" y="296407"/>
                  </a:lnTo>
                  <a:lnTo>
                    <a:pt x="344823" y="305261"/>
                  </a:lnTo>
                  <a:lnTo>
                    <a:pt x="356176" y="314628"/>
                  </a:lnTo>
                  <a:lnTo>
                    <a:pt x="367106" y="324526"/>
                  </a:lnTo>
                  <a:lnTo>
                    <a:pt x="377380" y="335156"/>
                  </a:lnTo>
                  <a:lnTo>
                    <a:pt x="386919" y="346562"/>
                  </a:lnTo>
                  <a:lnTo>
                    <a:pt x="395630" y="358493"/>
                  </a:lnTo>
                  <a:lnTo>
                    <a:pt x="403336" y="370502"/>
                  </a:lnTo>
                  <a:lnTo>
                    <a:pt x="410038" y="382329"/>
                  </a:lnTo>
                  <a:lnTo>
                    <a:pt x="415877" y="394221"/>
                  </a:lnTo>
                  <a:lnTo>
                    <a:pt x="421042" y="406803"/>
                  </a:lnTo>
                  <a:lnTo>
                    <a:pt x="425700" y="420378"/>
                  </a:lnTo>
                  <a:lnTo>
                    <a:pt x="429831" y="434767"/>
                  </a:lnTo>
                  <a:lnTo>
                    <a:pt x="433234" y="449505"/>
                  </a:lnTo>
                  <a:lnTo>
                    <a:pt x="435852" y="464273"/>
                  </a:lnTo>
                  <a:lnTo>
                    <a:pt x="437611" y="478936"/>
                  </a:lnTo>
                  <a:lnTo>
                    <a:pt x="438342" y="493460"/>
                  </a:lnTo>
                  <a:lnTo>
                    <a:pt x="438050" y="507847"/>
                  </a:lnTo>
                  <a:lnTo>
                    <a:pt x="436717" y="521796"/>
                  </a:lnTo>
                  <a:lnTo>
                    <a:pt x="434228" y="534717"/>
                  </a:lnTo>
                  <a:lnTo>
                    <a:pt x="430628" y="546376"/>
                  </a:lnTo>
                  <a:lnTo>
                    <a:pt x="426092" y="557021"/>
                  </a:lnTo>
                  <a:lnTo>
                    <a:pt x="420832" y="567171"/>
                  </a:lnTo>
                  <a:lnTo>
                    <a:pt x="415027" y="577185"/>
                  </a:lnTo>
                  <a:lnTo>
                    <a:pt x="408502" y="587065"/>
                  </a:lnTo>
                  <a:lnTo>
                    <a:pt x="400760" y="596559"/>
                  </a:lnTo>
                  <a:lnTo>
                    <a:pt x="391618" y="605539"/>
                  </a:lnTo>
                  <a:lnTo>
                    <a:pt x="381036" y="613859"/>
                  </a:lnTo>
                  <a:lnTo>
                    <a:pt x="368952" y="621293"/>
                  </a:lnTo>
                  <a:lnTo>
                    <a:pt x="355485" y="627805"/>
                  </a:lnTo>
                  <a:lnTo>
                    <a:pt x="340883" y="633346"/>
                  </a:lnTo>
                  <a:lnTo>
                    <a:pt x="325411" y="637777"/>
                  </a:lnTo>
                  <a:lnTo>
                    <a:pt x="309299" y="641125"/>
                  </a:lnTo>
                  <a:lnTo>
                    <a:pt x="292566" y="643391"/>
                  </a:lnTo>
                  <a:lnTo>
                    <a:pt x="275042" y="644471"/>
                  </a:lnTo>
                  <a:lnTo>
                    <a:pt x="256709" y="644421"/>
                  </a:lnTo>
                  <a:lnTo>
                    <a:pt x="238161" y="643423"/>
                  </a:lnTo>
                  <a:lnTo>
                    <a:pt x="220468" y="641691"/>
                  </a:lnTo>
                  <a:lnTo>
                    <a:pt x="204162" y="639417"/>
                  </a:lnTo>
                  <a:lnTo>
                    <a:pt x="189265" y="636756"/>
                  </a:lnTo>
                  <a:lnTo>
                    <a:pt x="175565" y="633825"/>
                  </a:lnTo>
                  <a:lnTo>
                    <a:pt x="162783" y="630711"/>
                  </a:lnTo>
                  <a:lnTo>
                    <a:pt x="150349" y="627639"/>
                  </a:lnTo>
                  <a:lnTo>
                    <a:pt x="137453" y="624955"/>
                  </a:lnTo>
                  <a:lnTo>
                    <a:pt x="123698" y="622813"/>
                  </a:lnTo>
                  <a:lnTo>
                    <a:pt x="109369" y="621036"/>
                  </a:lnTo>
                  <a:lnTo>
                    <a:pt x="95212" y="619228"/>
                  </a:lnTo>
                  <a:lnTo>
                    <a:pt x="81654" y="617162"/>
                  </a:lnTo>
                  <a:lnTo>
                    <a:pt x="68661" y="614932"/>
                  </a:lnTo>
                  <a:lnTo>
                    <a:pt x="54308" y="612654"/>
                  </a:lnTo>
                  <a:lnTo>
                    <a:pt x="33988" y="610123"/>
                  </a:lnTo>
                  <a:lnTo>
                    <a:pt x="0" y="606941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463875" y="779108"/>
              <a:ext cx="31587" cy="284271"/>
            </a:xfrm>
            <a:custGeom>
              <a:avLst/>
              <a:gdLst/>
              <a:ahLst/>
              <a:cxnLst/>
              <a:rect l="0" t="0" r="0" b="0"/>
              <a:pathLst>
                <a:path w="31587" h="284271">
                  <a:moveTo>
                    <a:pt x="31586" y="0"/>
                  </a:moveTo>
                  <a:lnTo>
                    <a:pt x="28652" y="8869"/>
                  </a:lnTo>
                  <a:lnTo>
                    <a:pt x="25870" y="17856"/>
                  </a:lnTo>
                  <a:lnTo>
                    <a:pt x="22975" y="27851"/>
                  </a:lnTo>
                  <a:lnTo>
                    <a:pt x="20108" y="38832"/>
                  </a:lnTo>
                  <a:lnTo>
                    <a:pt x="17591" y="50643"/>
                  </a:lnTo>
                  <a:lnTo>
                    <a:pt x="15575" y="63106"/>
                  </a:lnTo>
                  <a:lnTo>
                    <a:pt x="13890" y="76216"/>
                  </a:lnTo>
                  <a:lnTo>
                    <a:pt x="12147" y="90146"/>
                  </a:lnTo>
                  <a:lnTo>
                    <a:pt x="10125" y="104916"/>
                  </a:lnTo>
                  <a:lnTo>
                    <a:pt x="7936" y="120257"/>
                  </a:lnTo>
                  <a:lnTo>
                    <a:pt x="5920" y="135707"/>
                  </a:lnTo>
                  <a:lnTo>
                    <a:pt x="4266" y="150989"/>
                  </a:lnTo>
                  <a:lnTo>
                    <a:pt x="3004" y="166014"/>
                  </a:lnTo>
                  <a:lnTo>
                    <a:pt x="2082" y="180788"/>
                  </a:lnTo>
                  <a:lnTo>
                    <a:pt x="1427" y="195352"/>
                  </a:lnTo>
                  <a:lnTo>
                    <a:pt x="970" y="209727"/>
                  </a:lnTo>
                  <a:lnTo>
                    <a:pt x="606" y="225630"/>
                  </a:lnTo>
                  <a:lnTo>
                    <a:pt x="301" y="247815"/>
                  </a:lnTo>
                  <a:lnTo>
                    <a:pt x="0" y="284270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305948" y="929221"/>
              <a:ext cx="315856" cy="28873"/>
            </a:xfrm>
            <a:custGeom>
              <a:avLst/>
              <a:gdLst/>
              <a:ahLst/>
              <a:cxnLst/>
              <a:rect l="0" t="0" r="0" b="0"/>
              <a:pathLst>
                <a:path w="315856" h="28873">
                  <a:moveTo>
                    <a:pt x="315855" y="7815"/>
                  </a:moveTo>
                  <a:lnTo>
                    <a:pt x="306986" y="4948"/>
                  </a:lnTo>
                  <a:lnTo>
                    <a:pt x="298000" y="2806"/>
                  </a:lnTo>
                  <a:lnTo>
                    <a:pt x="288005" y="1208"/>
                  </a:lnTo>
                  <a:lnTo>
                    <a:pt x="277024" y="200"/>
                  </a:lnTo>
                  <a:lnTo>
                    <a:pt x="265212" y="0"/>
                  </a:lnTo>
                  <a:lnTo>
                    <a:pt x="252749" y="651"/>
                  </a:lnTo>
                  <a:lnTo>
                    <a:pt x="239639" y="1889"/>
                  </a:lnTo>
                  <a:lnTo>
                    <a:pt x="225710" y="3253"/>
                  </a:lnTo>
                  <a:lnTo>
                    <a:pt x="210930" y="4467"/>
                  </a:lnTo>
                  <a:lnTo>
                    <a:pt x="195244" y="5602"/>
                  </a:lnTo>
                  <a:lnTo>
                    <a:pt x="178497" y="6970"/>
                  </a:lnTo>
                  <a:lnTo>
                    <a:pt x="160713" y="8738"/>
                  </a:lnTo>
                  <a:lnTo>
                    <a:pt x="142210" y="10755"/>
                  </a:lnTo>
                  <a:lnTo>
                    <a:pt x="123490" y="12656"/>
                  </a:lnTo>
                  <a:lnTo>
                    <a:pt x="104872" y="14237"/>
                  </a:lnTo>
                  <a:lnTo>
                    <a:pt x="86796" y="15621"/>
                  </a:lnTo>
                  <a:lnTo>
                    <a:pt x="69884" y="17157"/>
                  </a:lnTo>
                  <a:lnTo>
                    <a:pt x="54377" y="19037"/>
                  </a:lnTo>
                  <a:lnTo>
                    <a:pt x="40616" y="21140"/>
                  </a:lnTo>
                  <a:lnTo>
                    <a:pt x="27872" y="23319"/>
                  </a:lnTo>
                  <a:lnTo>
                    <a:pt x="15028" y="25769"/>
                  </a:lnTo>
                  <a:lnTo>
                    <a:pt x="0" y="28872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928968" y="558010"/>
              <a:ext cx="547191" cy="549668"/>
            </a:xfrm>
            <a:custGeom>
              <a:avLst/>
              <a:gdLst/>
              <a:ahLst/>
              <a:cxnLst/>
              <a:rect l="0" t="0" r="0" b="0"/>
              <a:pathLst>
                <a:path w="547191" h="549668">
                  <a:moveTo>
                    <a:pt x="229788" y="0"/>
                  </a:moveTo>
                  <a:lnTo>
                    <a:pt x="218053" y="0"/>
                  </a:lnTo>
                  <a:lnTo>
                    <a:pt x="206924" y="0"/>
                  </a:lnTo>
                  <a:lnTo>
                    <a:pt x="195331" y="4"/>
                  </a:lnTo>
                  <a:lnTo>
                    <a:pt x="183343" y="177"/>
                  </a:lnTo>
                  <a:lnTo>
                    <a:pt x="171330" y="826"/>
                  </a:lnTo>
                  <a:lnTo>
                    <a:pt x="159528" y="2083"/>
                  </a:lnTo>
                  <a:lnTo>
                    <a:pt x="148001" y="4082"/>
                  </a:lnTo>
                  <a:lnTo>
                    <a:pt x="136733" y="7027"/>
                  </a:lnTo>
                  <a:lnTo>
                    <a:pt x="125673" y="10940"/>
                  </a:lnTo>
                  <a:lnTo>
                    <a:pt x="114773" y="15857"/>
                  </a:lnTo>
                  <a:lnTo>
                    <a:pt x="103987" y="21906"/>
                  </a:lnTo>
                  <a:lnTo>
                    <a:pt x="93287" y="29050"/>
                  </a:lnTo>
                  <a:lnTo>
                    <a:pt x="82812" y="37117"/>
                  </a:lnTo>
                  <a:lnTo>
                    <a:pt x="72852" y="45902"/>
                  </a:lnTo>
                  <a:lnTo>
                    <a:pt x="63522" y="55222"/>
                  </a:lnTo>
                  <a:lnTo>
                    <a:pt x="54782" y="65089"/>
                  </a:lnTo>
                  <a:lnTo>
                    <a:pt x="46526" y="75698"/>
                  </a:lnTo>
                  <a:lnTo>
                    <a:pt x="38641" y="87099"/>
                  </a:lnTo>
                  <a:lnTo>
                    <a:pt x="31193" y="99366"/>
                  </a:lnTo>
                  <a:lnTo>
                    <a:pt x="24410" y="112665"/>
                  </a:lnTo>
                  <a:lnTo>
                    <a:pt x="18368" y="126990"/>
                  </a:lnTo>
                  <a:lnTo>
                    <a:pt x="13158" y="142357"/>
                  </a:lnTo>
                  <a:lnTo>
                    <a:pt x="8956" y="158882"/>
                  </a:lnTo>
                  <a:lnTo>
                    <a:pt x="5761" y="176514"/>
                  </a:lnTo>
                  <a:lnTo>
                    <a:pt x="3428" y="194914"/>
                  </a:lnTo>
                  <a:lnTo>
                    <a:pt x="1772" y="213564"/>
                  </a:lnTo>
                  <a:lnTo>
                    <a:pt x="622" y="232144"/>
                  </a:lnTo>
                  <a:lnTo>
                    <a:pt x="0" y="250534"/>
                  </a:lnTo>
                  <a:lnTo>
                    <a:pt x="106" y="268722"/>
                  </a:lnTo>
                  <a:lnTo>
                    <a:pt x="992" y="286725"/>
                  </a:lnTo>
                  <a:lnTo>
                    <a:pt x="2570" y="304257"/>
                  </a:lnTo>
                  <a:lnTo>
                    <a:pt x="4700" y="320737"/>
                  </a:lnTo>
                  <a:lnTo>
                    <a:pt x="7249" y="335944"/>
                  </a:lnTo>
                  <a:lnTo>
                    <a:pt x="10265" y="350294"/>
                  </a:lnTo>
                  <a:lnTo>
                    <a:pt x="13968" y="364617"/>
                  </a:lnTo>
                  <a:lnTo>
                    <a:pt x="18425" y="379404"/>
                  </a:lnTo>
                  <a:lnTo>
                    <a:pt x="23725" y="394626"/>
                  </a:lnTo>
                  <a:lnTo>
                    <a:pt x="30039" y="409931"/>
                  </a:lnTo>
                  <a:lnTo>
                    <a:pt x="37368" y="425079"/>
                  </a:lnTo>
                  <a:lnTo>
                    <a:pt x="45731" y="439828"/>
                  </a:lnTo>
                  <a:lnTo>
                    <a:pt x="55248" y="453878"/>
                  </a:lnTo>
                  <a:lnTo>
                    <a:pt x="65877" y="467134"/>
                  </a:lnTo>
                  <a:lnTo>
                    <a:pt x="77607" y="479509"/>
                  </a:lnTo>
                  <a:lnTo>
                    <a:pt x="90537" y="490833"/>
                  </a:lnTo>
                  <a:lnTo>
                    <a:pt x="104607" y="501117"/>
                  </a:lnTo>
                  <a:lnTo>
                    <a:pt x="119631" y="510346"/>
                  </a:lnTo>
                  <a:lnTo>
                    <a:pt x="135393" y="518407"/>
                  </a:lnTo>
                  <a:lnTo>
                    <a:pt x="151700" y="525351"/>
                  </a:lnTo>
                  <a:lnTo>
                    <a:pt x="168395" y="531355"/>
                  </a:lnTo>
                  <a:lnTo>
                    <a:pt x="185362" y="536630"/>
                  </a:lnTo>
                  <a:lnTo>
                    <a:pt x="202516" y="541359"/>
                  </a:lnTo>
                  <a:lnTo>
                    <a:pt x="219799" y="545366"/>
                  </a:lnTo>
                  <a:lnTo>
                    <a:pt x="237168" y="548154"/>
                  </a:lnTo>
                  <a:lnTo>
                    <a:pt x="254600" y="549546"/>
                  </a:lnTo>
                  <a:lnTo>
                    <a:pt x="272241" y="549667"/>
                  </a:lnTo>
                  <a:lnTo>
                    <a:pt x="290382" y="548760"/>
                  </a:lnTo>
                  <a:lnTo>
                    <a:pt x="309129" y="547072"/>
                  </a:lnTo>
                  <a:lnTo>
                    <a:pt x="327788" y="544651"/>
                  </a:lnTo>
                  <a:lnTo>
                    <a:pt x="345023" y="541357"/>
                  </a:lnTo>
                  <a:lnTo>
                    <a:pt x="360211" y="537175"/>
                  </a:lnTo>
                  <a:lnTo>
                    <a:pt x="373713" y="532064"/>
                  </a:lnTo>
                  <a:lnTo>
                    <a:pt x="386471" y="525876"/>
                  </a:lnTo>
                  <a:lnTo>
                    <a:pt x="399123" y="518641"/>
                  </a:lnTo>
                  <a:lnTo>
                    <a:pt x="411624" y="510680"/>
                  </a:lnTo>
                  <a:lnTo>
                    <a:pt x="423433" y="502499"/>
                  </a:lnTo>
                  <a:lnTo>
                    <a:pt x="434274" y="494406"/>
                  </a:lnTo>
                  <a:lnTo>
                    <a:pt x="444166" y="486516"/>
                  </a:lnTo>
                  <a:lnTo>
                    <a:pt x="453264" y="478839"/>
                  </a:lnTo>
                  <a:lnTo>
                    <a:pt x="461747" y="471337"/>
                  </a:lnTo>
                  <a:lnTo>
                    <a:pt x="469612" y="463808"/>
                  </a:lnTo>
                  <a:lnTo>
                    <a:pt x="476681" y="455906"/>
                  </a:lnTo>
                  <a:lnTo>
                    <a:pt x="482927" y="447463"/>
                  </a:lnTo>
                  <a:lnTo>
                    <a:pt x="488616" y="438163"/>
                  </a:lnTo>
                  <a:lnTo>
                    <a:pt x="494204" y="427477"/>
                  </a:lnTo>
                  <a:lnTo>
                    <a:pt x="499966" y="415246"/>
                  </a:lnTo>
                  <a:lnTo>
                    <a:pt x="505989" y="401623"/>
                  </a:lnTo>
                  <a:lnTo>
                    <a:pt x="512266" y="386884"/>
                  </a:lnTo>
                  <a:lnTo>
                    <a:pt x="518746" y="371304"/>
                  </a:lnTo>
                  <a:lnTo>
                    <a:pt x="525217" y="355115"/>
                  </a:lnTo>
                  <a:lnTo>
                    <a:pt x="531327" y="338496"/>
                  </a:lnTo>
                  <a:lnTo>
                    <a:pt x="536906" y="321575"/>
                  </a:lnTo>
                  <a:lnTo>
                    <a:pt x="541633" y="304281"/>
                  </a:lnTo>
                  <a:lnTo>
                    <a:pt x="544976" y="286372"/>
                  </a:lnTo>
                  <a:lnTo>
                    <a:pt x="546778" y="267768"/>
                  </a:lnTo>
                  <a:lnTo>
                    <a:pt x="547190" y="248697"/>
                  </a:lnTo>
                  <a:lnTo>
                    <a:pt x="546487" y="229587"/>
                  </a:lnTo>
                  <a:lnTo>
                    <a:pt x="544944" y="210704"/>
                  </a:lnTo>
                  <a:lnTo>
                    <a:pt x="542792" y="192448"/>
                  </a:lnTo>
                  <a:lnTo>
                    <a:pt x="540211" y="175415"/>
                  </a:lnTo>
                  <a:lnTo>
                    <a:pt x="537326" y="159808"/>
                  </a:lnTo>
                  <a:lnTo>
                    <a:pt x="534070" y="145346"/>
                  </a:lnTo>
                  <a:lnTo>
                    <a:pt x="530198" y="131471"/>
                  </a:lnTo>
                  <a:lnTo>
                    <a:pt x="525619" y="117801"/>
                  </a:lnTo>
                  <a:lnTo>
                    <a:pt x="520067" y="104311"/>
                  </a:lnTo>
                  <a:lnTo>
                    <a:pt x="513050" y="91239"/>
                  </a:lnTo>
                  <a:lnTo>
                    <a:pt x="504436" y="78704"/>
                  </a:lnTo>
                  <a:lnTo>
                    <a:pt x="494396" y="66844"/>
                  </a:lnTo>
                  <a:lnTo>
                    <a:pt x="483215" y="55879"/>
                  </a:lnTo>
                  <a:lnTo>
                    <a:pt x="471181" y="45845"/>
                  </a:lnTo>
                  <a:lnTo>
                    <a:pt x="458695" y="36785"/>
                  </a:lnTo>
                  <a:lnTo>
                    <a:pt x="446249" y="28838"/>
                  </a:lnTo>
                  <a:lnTo>
                    <a:pt x="434095" y="21977"/>
                  </a:lnTo>
                  <a:lnTo>
                    <a:pt x="421970" y="16198"/>
                  </a:lnTo>
                  <a:lnTo>
                    <a:pt x="409223" y="11606"/>
                  </a:lnTo>
                  <a:lnTo>
                    <a:pt x="395539" y="8150"/>
                  </a:lnTo>
                  <a:lnTo>
                    <a:pt x="381244" y="5811"/>
                  </a:lnTo>
                  <a:lnTo>
                    <a:pt x="367102" y="4682"/>
                  </a:lnTo>
                  <a:lnTo>
                    <a:pt x="353551" y="4704"/>
                  </a:lnTo>
                  <a:lnTo>
                    <a:pt x="340690" y="5853"/>
                  </a:lnTo>
                  <a:lnTo>
                    <a:pt x="328446" y="8220"/>
                  </a:lnTo>
                  <a:lnTo>
                    <a:pt x="316699" y="11737"/>
                  </a:lnTo>
                  <a:lnTo>
                    <a:pt x="305489" y="16217"/>
                  </a:lnTo>
                  <a:lnTo>
                    <a:pt x="295019" y="21440"/>
                  </a:lnTo>
                  <a:lnTo>
                    <a:pt x="285337" y="27211"/>
                  </a:lnTo>
                  <a:lnTo>
                    <a:pt x="276188" y="33373"/>
                  </a:lnTo>
                  <a:lnTo>
                    <a:pt x="267124" y="39808"/>
                  </a:lnTo>
                  <a:lnTo>
                    <a:pt x="257888" y="46423"/>
                  </a:lnTo>
                  <a:lnTo>
                    <a:pt x="248853" y="52853"/>
                  </a:lnTo>
                  <a:lnTo>
                    <a:pt x="240042" y="59095"/>
                  </a:lnTo>
                  <a:lnTo>
                    <a:pt x="230675" y="65693"/>
                  </a:lnTo>
                  <a:lnTo>
                    <a:pt x="219260" y="73699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674653" y="102126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899574" y="540797"/>
              <a:ext cx="407870" cy="516733"/>
            </a:xfrm>
            <a:custGeom>
              <a:avLst/>
              <a:gdLst/>
              <a:ahLst/>
              <a:cxnLst/>
              <a:rect l="0" t="0" r="0" b="0"/>
              <a:pathLst>
                <a:path w="407870" h="516733">
                  <a:moveTo>
                    <a:pt x="133047" y="6684"/>
                  </a:moveTo>
                  <a:lnTo>
                    <a:pt x="124314" y="12619"/>
                  </a:lnTo>
                  <a:lnTo>
                    <a:pt x="116607" y="18824"/>
                  </a:lnTo>
                  <a:lnTo>
                    <a:pt x="109205" y="25919"/>
                  </a:lnTo>
                  <a:lnTo>
                    <a:pt x="101943" y="33860"/>
                  </a:lnTo>
                  <a:lnTo>
                    <a:pt x="94765" y="42506"/>
                  </a:lnTo>
                  <a:lnTo>
                    <a:pt x="87639" y="51696"/>
                  </a:lnTo>
                  <a:lnTo>
                    <a:pt x="80549" y="61123"/>
                  </a:lnTo>
                  <a:lnTo>
                    <a:pt x="73482" y="70364"/>
                  </a:lnTo>
                  <a:lnTo>
                    <a:pt x="66431" y="79204"/>
                  </a:lnTo>
                  <a:lnTo>
                    <a:pt x="59391" y="87612"/>
                  </a:lnTo>
                  <a:lnTo>
                    <a:pt x="52359" y="95645"/>
                  </a:lnTo>
                  <a:lnTo>
                    <a:pt x="45325" y="103379"/>
                  </a:lnTo>
                  <a:lnTo>
                    <a:pt x="38127" y="110726"/>
                  </a:lnTo>
                  <a:lnTo>
                    <a:pt x="30455" y="117442"/>
                  </a:lnTo>
                  <a:lnTo>
                    <a:pt x="22189" y="123398"/>
                  </a:lnTo>
                  <a:lnTo>
                    <a:pt x="13722" y="127065"/>
                  </a:lnTo>
                  <a:lnTo>
                    <a:pt x="6570" y="126476"/>
                  </a:lnTo>
                  <a:lnTo>
                    <a:pt x="2132" y="122281"/>
                  </a:lnTo>
                  <a:lnTo>
                    <a:pt x="164" y="115691"/>
                  </a:lnTo>
                  <a:lnTo>
                    <a:pt x="0" y="107617"/>
                  </a:lnTo>
                  <a:lnTo>
                    <a:pt x="1231" y="98633"/>
                  </a:lnTo>
                  <a:lnTo>
                    <a:pt x="3758" y="89087"/>
                  </a:lnTo>
                  <a:lnTo>
                    <a:pt x="7436" y="79194"/>
                  </a:lnTo>
                  <a:lnTo>
                    <a:pt x="12049" y="69248"/>
                  </a:lnTo>
                  <a:lnTo>
                    <a:pt x="17374" y="59635"/>
                  </a:lnTo>
                  <a:lnTo>
                    <a:pt x="23229" y="50540"/>
                  </a:lnTo>
                  <a:lnTo>
                    <a:pt x="29790" y="42125"/>
                  </a:lnTo>
                  <a:lnTo>
                    <a:pt x="37558" y="34617"/>
                  </a:lnTo>
                  <a:lnTo>
                    <a:pt x="46714" y="28049"/>
                  </a:lnTo>
                  <a:lnTo>
                    <a:pt x="57134" y="22298"/>
                  </a:lnTo>
                  <a:lnTo>
                    <a:pt x="68579" y="17192"/>
                  </a:lnTo>
                  <a:lnTo>
                    <a:pt x="80798" y="12573"/>
                  </a:lnTo>
                  <a:lnTo>
                    <a:pt x="93578" y="8469"/>
                  </a:lnTo>
                  <a:lnTo>
                    <a:pt x="106756" y="5084"/>
                  </a:lnTo>
                  <a:lnTo>
                    <a:pt x="120210" y="2477"/>
                  </a:lnTo>
                  <a:lnTo>
                    <a:pt x="133853" y="726"/>
                  </a:lnTo>
                  <a:lnTo>
                    <a:pt x="147625" y="0"/>
                  </a:lnTo>
                  <a:lnTo>
                    <a:pt x="161480" y="296"/>
                  </a:lnTo>
                  <a:lnTo>
                    <a:pt x="175225" y="1631"/>
                  </a:lnTo>
                  <a:lnTo>
                    <a:pt x="188535" y="4122"/>
                  </a:lnTo>
                  <a:lnTo>
                    <a:pt x="201266" y="7728"/>
                  </a:lnTo>
                  <a:lnTo>
                    <a:pt x="213443" y="12437"/>
                  </a:lnTo>
                  <a:lnTo>
                    <a:pt x="225160" y="18346"/>
                  </a:lnTo>
                  <a:lnTo>
                    <a:pt x="236517" y="25400"/>
                  </a:lnTo>
                  <a:lnTo>
                    <a:pt x="247281" y="33577"/>
                  </a:lnTo>
                  <a:lnTo>
                    <a:pt x="256910" y="42968"/>
                  </a:lnTo>
                  <a:lnTo>
                    <a:pt x="265199" y="53513"/>
                  </a:lnTo>
                  <a:lnTo>
                    <a:pt x="272087" y="65187"/>
                  </a:lnTo>
                  <a:lnTo>
                    <a:pt x="277497" y="78080"/>
                  </a:lnTo>
                  <a:lnTo>
                    <a:pt x="281538" y="92115"/>
                  </a:lnTo>
                  <a:lnTo>
                    <a:pt x="284288" y="106777"/>
                  </a:lnTo>
                  <a:lnTo>
                    <a:pt x="285699" y="121231"/>
                  </a:lnTo>
                  <a:lnTo>
                    <a:pt x="285866" y="135028"/>
                  </a:lnTo>
                  <a:lnTo>
                    <a:pt x="284675" y="148240"/>
                  </a:lnTo>
                  <a:lnTo>
                    <a:pt x="281749" y="161259"/>
                  </a:lnTo>
                  <a:lnTo>
                    <a:pt x="277043" y="174343"/>
                  </a:lnTo>
                  <a:lnTo>
                    <a:pt x="270950" y="187267"/>
                  </a:lnTo>
                  <a:lnTo>
                    <a:pt x="264106" y="199426"/>
                  </a:lnTo>
                  <a:lnTo>
                    <a:pt x="256945" y="210530"/>
                  </a:lnTo>
                  <a:lnTo>
                    <a:pt x="249529" y="220445"/>
                  </a:lnTo>
                  <a:lnTo>
                    <a:pt x="241646" y="229034"/>
                  </a:lnTo>
                  <a:lnTo>
                    <a:pt x="233206" y="236331"/>
                  </a:lnTo>
                  <a:lnTo>
                    <a:pt x="224612" y="241385"/>
                  </a:lnTo>
                  <a:lnTo>
                    <a:pt x="217834" y="242106"/>
                  </a:lnTo>
                  <a:lnTo>
                    <a:pt x="215031" y="238978"/>
                  </a:lnTo>
                  <a:lnTo>
                    <a:pt x="216111" y="234671"/>
                  </a:lnTo>
                  <a:lnTo>
                    <a:pt x="220488" y="230612"/>
                  </a:lnTo>
                  <a:lnTo>
                    <a:pt x="227909" y="227673"/>
                  </a:lnTo>
                  <a:lnTo>
                    <a:pt x="237968" y="226133"/>
                  </a:lnTo>
                  <a:lnTo>
                    <a:pt x="249810" y="225892"/>
                  </a:lnTo>
                  <a:lnTo>
                    <a:pt x="262300" y="226710"/>
                  </a:lnTo>
                  <a:lnTo>
                    <a:pt x="274741" y="228339"/>
                  </a:lnTo>
                  <a:lnTo>
                    <a:pt x="286858" y="230887"/>
                  </a:lnTo>
                  <a:lnTo>
                    <a:pt x="298604" y="234799"/>
                  </a:lnTo>
                  <a:lnTo>
                    <a:pt x="310022" y="240208"/>
                  </a:lnTo>
                  <a:lnTo>
                    <a:pt x="321183" y="246958"/>
                  </a:lnTo>
                  <a:lnTo>
                    <a:pt x="332152" y="254784"/>
                  </a:lnTo>
                  <a:lnTo>
                    <a:pt x="342980" y="263424"/>
                  </a:lnTo>
                  <a:lnTo>
                    <a:pt x="353542" y="272819"/>
                  </a:lnTo>
                  <a:lnTo>
                    <a:pt x="363561" y="283102"/>
                  </a:lnTo>
                  <a:lnTo>
                    <a:pt x="372927" y="294273"/>
                  </a:lnTo>
                  <a:lnTo>
                    <a:pt x="381520" y="306044"/>
                  </a:lnTo>
                  <a:lnTo>
                    <a:pt x="389147" y="317945"/>
                  </a:lnTo>
                  <a:lnTo>
                    <a:pt x="395786" y="329696"/>
                  </a:lnTo>
                  <a:lnTo>
                    <a:pt x="401244" y="341366"/>
                  </a:lnTo>
                  <a:lnTo>
                    <a:pt x="405087" y="353268"/>
                  </a:lnTo>
                  <a:lnTo>
                    <a:pt x="407228" y="365572"/>
                  </a:lnTo>
                  <a:lnTo>
                    <a:pt x="407869" y="378294"/>
                  </a:lnTo>
                  <a:lnTo>
                    <a:pt x="407320" y="391374"/>
                  </a:lnTo>
                  <a:lnTo>
                    <a:pt x="405871" y="404724"/>
                  </a:lnTo>
                  <a:lnTo>
                    <a:pt x="403443" y="417944"/>
                  </a:lnTo>
                  <a:lnTo>
                    <a:pt x="399611" y="430360"/>
                  </a:lnTo>
                  <a:lnTo>
                    <a:pt x="394252" y="441671"/>
                  </a:lnTo>
                  <a:lnTo>
                    <a:pt x="387364" y="451908"/>
                  </a:lnTo>
                  <a:lnTo>
                    <a:pt x="378914" y="461251"/>
                  </a:lnTo>
                  <a:lnTo>
                    <a:pt x="369036" y="469909"/>
                  </a:lnTo>
                  <a:lnTo>
                    <a:pt x="357827" y="478065"/>
                  </a:lnTo>
                  <a:lnTo>
                    <a:pt x="345253" y="485863"/>
                  </a:lnTo>
                  <a:lnTo>
                    <a:pt x="331427" y="493404"/>
                  </a:lnTo>
                  <a:lnTo>
                    <a:pt x="316568" y="500436"/>
                  </a:lnTo>
                  <a:lnTo>
                    <a:pt x="300916" y="506400"/>
                  </a:lnTo>
                  <a:lnTo>
                    <a:pt x="284689" y="511071"/>
                  </a:lnTo>
                  <a:lnTo>
                    <a:pt x="268217" y="514375"/>
                  </a:lnTo>
                  <a:lnTo>
                    <a:pt x="251932" y="516225"/>
                  </a:lnTo>
                  <a:lnTo>
                    <a:pt x="236048" y="516732"/>
                  </a:lnTo>
                  <a:lnTo>
                    <a:pt x="220434" y="516295"/>
                  </a:lnTo>
                  <a:lnTo>
                    <a:pt x="204723" y="515478"/>
                  </a:lnTo>
                  <a:lnTo>
                    <a:pt x="188704" y="514636"/>
                  </a:lnTo>
                  <a:lnTo>
                    <a:pt x="172334" y="513753"/>
                  </a:lnTo>
                  <a:lnTo>
                    <a:pt x="155651" y="512554"/>
                  </a:lnTo>
                  <a:lnTo>
                    <a:pt x="138723" y="510900"/>
                  </a:lnTo>
                  <a:lnTo>
                    <a:pt x="121779" y="508958"/>
                  </a:lnTo>
                  <a:lnTo>
                    <a:pt x="105176" y="507108"/>
                  </a:lnTo>
                  <a:lnTo>
                    <a:pt x="89102" y="505571"/>
                  </a:lnTo>
                  <a:lnTo>
                    <a:pt x="74157" y="504582"/>
                  </a:lnTo>
                  <a:lnTo>
                    <a:pt x="59967" y="504480"/>
                  </a:lnTo>
                  <a:lnTo>
                    <a:pt x="45288" y="506379"/>
                  </a:lnTo>
                  <a:lnTo>
                    <a:pt x="27762" y="512052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447364" y="579067"/>
              <a:ext cx="259994" cy="479039"/>
            </a:xfrm>
            <a:custGeom>
              <a:avLst/>
              <a:gdLst/>
              <a:ahLst/>
              <a:cxnLst/>
              <a:rect l="0" t="0" r="0" b="0"/>
              <a:pathLst>
                <a:path w="259994" h="479039">
                  <a:moveTo>
                    <a:pt x="164325" y="0"/>
                  </a:moveTo>
                  <a:lnTo>
                    <a:pt x="158457" y="5934"/>
                  </a:lnTo>
                  <a:lnTo>
                    <a:pt x="152893" y="12139"/>
                  </a:lnTo>
                  <a:lnTo>
                    <a:pt x="147094" y="19239"/>
                  </a:lnTo>
                  <a:lnTo>
                    <a:pt x="141013" y="27353"/>
                  </a:lnTo>
                  <a:lnTo>
                    <a:pt x="134683" y="36647"/>
                  </a:lnTo>
                  <a:lnTo>
                    <a:pt x="128151" y="47095"/>
                  </a:lnTo>
                  <a:lnTo>
                    <a:pt x="121302" y="58520"/>
                  </a:lnTo>
                  <a:lnTo>
                    <a:pt x="113871" y="70706"/>
                  </a:lnTo>
                  <a:lnTo>
                    <a:pt x="105765" y="83455"/>
                  </a:lnTo>
                  <a:lnTo>
                    <a:pt x="97202" y="96607"/>
                  </a:lnTo>
                  <a:lnTo>
                    <a:pt x="88609" y="110041"/>
                  </a:lnTo>
                  <a:lnTo>
                    <a:pt x="80242" y="123665"/>
                  </a:lnTo>
                  <a:lnTo>
                    <a:pt x="72336" y="137254"/>
                  </a:lnTo>
                  <a:lnTo>
                    <a:pt x="65180" y="150458"/>
                  </a:lnTo>
                  <a:lnTo>
                    <a:pt x="58851" y="163119"/>
                  </a:lnTo>
                  <a:lnTo>
                    <a:pt x="53263" y="175248"/>
                  </a:lnTo>
                  <a:lnTo>
                    <a:pt x="48267" y="186934"/>
                  </a:lnTo>
                  <a:lnTo>
                    <a:pt x="43713" y="198287"/>
                  </a:lnTo>
                  <a:lnTo>
                    <a:pt x="39313" y="209728"/>
                  </a:lnTo>
                  <a:lnTo>
                    <a:pt x="34664" y="221941"/>
                  </a:lnTo>
                  <a:lnTo>
                    <a:pt x="29573" y="235241"/>
                  </a:lnTo>
                  <a:lnTo>
                    <a:pt x="24185" y="249599"/>
                  </a:lnTo>
                  <a:lnTo>
                    <a:pt x="18876" y="264841"/>
                  </a:lnTo>
                  <a:lnTo>
                    <a:pt x="13867" y="280762"/>
                  </a:lnTo>
                  <a:lnTo>
                    <a:pt x="9369" y="297182"/>
                  </a:lnTo>
                  <a:lnTo>
                    <a:pt x="5655" y="313956"/>
                  </a:lnTo>
                  <a:lnTo>
                    <a:pt x="2795" y="330972"/>
                  </a:lnTo>
                  <a:lnTo>
                    <a:pt x="858" y="347991"/>
                  </a:lnTo>
                  <a:lnTo>
                    <a:pt x="0" y="364650"/>
                  </a:lnTo>
                  <a:lnTo>
                    <a:pt x="204" y="380778"/>
                  </a:lnTo>
                  <a:lnTo>
                    <a:pt x="1476" y="396219"/>
                  </a:lnTo>
                  <a:lnTo>
                    <a:pt x="3924" y="410749"/>
                  </a:lnTo>
                  <a:lnTo>
                    <a:pt x="7501" y="424330"/>
                  </a:lnTo>
                  <a:lnTo>
                    <a:pt x="12190" y="436756"/>
                  </a:lnTo>
                  <a:lnTo>
                    <a:pt x="18086" y="447584"/>
                  </a:lnTo>
                  <a:lnTo>
                    <a:pt x="25136" y="456716"/>
                  </a:lnTo>
                  <a:lnTo>
                    <a:pt x="33480" y="464188"/>
                  </a:lnTo>
                  <a:lnTo>
                    <a:pt x="43515" y="469999"/>
                  </a:lnTo>
                  <a:lnTo>
                    <a:pt x="55297" y="474314"/>
                  </a:lnTo>
                  <a:lnTo>
                    <a:pt x="68277" y="477247"/>
                  </a:lnTo>
                  <a:lnTo>
                    <a:pt x="81519" y="478783"/>
                  </a:lnTo>
                  <a:lnTo>
                    <a:pt x="94459" y="479038"/>
                  </a:lnTo>
                  <a:lnTo>
                    <a:pt x="106908" y="478076"/>
                  </a:lnTo>
                  <a:lnTo>
                    <a:pt x="118874" y="475835"/>
                  </a:lnTo>
                  <a:lnTo>
                    <a:pt x="130438" y="472402"/>
                  </a:lnTo>
                  <a:lnTo>
                    <a:pt x="141696" y="467979"/>
                  </a:lnTo>
                  <a:lnTo>
                    <a:pt x="152730" y="462794"/>
                  </a:lnTo>
                  <a:lnTo>
                    <a:pt x="163605" y="457049"/>
                  </a:lnTo>
                  <a:lnTo>
                    <a:pt x="174369" y="450904"/>
                  </a:lnTo>
                  <a:lnTo>
                    <a:pt x="185057" y="444480"/>
                  </a:lnTo>
                  <a:lnTo>
                    <a:pt x="195688" y="437859"/>
                  </a:lnTo>
                  <a:lnTo>
                    <a:pt x="206116" y="430939"/>
                  </a:lnTo>
                  <a:lnTo>
                    <a:pt x="216044" y="423454"/>
                  </a:lnTo>
                  <a:lnTo>
                    <a:pt x="225347" y="415304"/>
                  </a:lnTo>
                  <a:lnTo>
                    <a:pt x="233899" y="406542"/>
                  </a:lnTo>
                  <a:lnTo>
                    <a:pt x="241497" y="397281"/>
                  </a:lnTo>
                  <a:lnTo>
                    <a:pt x="248117" y="387643"/>
                  </a:lnTo>
                  <a:lnTo>
                    <a:pt x="253563" y="377730"/>
                  </a:lnTo>
                  <a:lnTo>
                    <a:pt x="257398" y="367623"/>
                  </a:lnTo>
                  <a:lnTo>
                    <a:pt x="259528" y="357381"/>
                  </a:lnTo>
                  <a:lnTo>
                    <a:pt x="259993" y="347046"/>
                  </a:lnTo>
                  <a:lnTo>
                    <a:pt x="258792" y="336647"/>
                  </a:lnTo>
                  <a:lnTo>
                    <a:pt x="256088" y="326216"/>
                  </a:lnTo>
                  <a:lnTo>
                    <a:pt x="251833" y="316091"/>
                  </a:lnTo>
                  <a:lnTo>
                    <a:pt x="245704" y="306899"/>
                  </a:lnTo>
                  <a:lnTo>
                    <a:pt x="237693" y="298912"/>
                  </a:lnTo>
                  <a:lnTo>
                    <a:pt x="228060" y="292398"/>
                  </a:lnTo>
                  <a:lnTo>
                    <a:pt x="217154" y="287771"/>
                  </a:lnTo>
                  <a:lnTo>
                    <a:pt x="205304" y="285073"/>
                  </a:lnTo>
                  <a:lnTo>
                    <a:pt x="192942" y="284210"/>
                  </a:lnTo>
                  <a:lnTo>
                    <a:pt x="180578" y="285136"/>
                  </a:lnTo>
                  <a:lnTo>
                    <a:pt x="168493" y="287643"/>
                  </a:lnTo>
                  <a:lnTo>
                    <a:pt x="156923" y="291425"/>
                  </a:lnTo>
                  <a:lnTo>
                    <a:pt x="146146" y="296171"/>
                  </a:lnTo>
                  <a:lnTo>
                    <a:pt x="136229" y="301618"/>
                  </a:lnTo>
                  <a:lnTo>
                    <a:pt x="127076" y="307560"/>
                  </a:lnTo>
                  <a:lnTo>
                    <a:pt x="118534" y="313848"/>
                  </a:lnTo>
                  <a:lnTo>
                    <a:pt x="110445" y="320377"/>
                  </a:lnTo>
                  <a:lnTo>
                    <a:pt x="102518" y="327236"/>
                  </a:lnTo>
                  <a:lnTo>
                    <a:pt x="94349" y="334680"/>
                  </a:lnTo>
                  <a:lnTo>
                    <a:pt x="85740" y="342798"/>
                  </a:lnTo>
                  <a:lnTo>
                    <a:pt x="76839" y="351369"/>
                  </a:lnTo>
                  <a:lnTo>
                    <a:pt x="68017" y="359969"/>
                  </a:lnTo>
                  <a:lnTo>
                    <a:pt x="59500" y="368337"/>
                  </a:lnTo>
                  <a:lnTo>
                    <a:pt x="51637" y="376100"/>
                  </a:lnTo>
                  <a:lnTo>
                    <a:pt x="44205" y="383455"/>
                  </a:lnTo>
                  <a:lnTo>
                    <a:pt x="36554" y="391043"/>
                  </a:lnTo>
                  <a:lnTo>
                    <a:pt x="27454" y="400083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54093" y="2242570"/>
            <a:ext cx="691544" cy="727847"/>
            <a:chOff x="54093" y="2242570"/>
            <a:chExt cx="691544" cy="727847"/>
          </a:xfrm>
        </p:grpSpPr>
        <p:sp>
          <p:nvSpPr>
            <p:cNvPr id="15" name="Freeform 14"/>
            <p:cNvSpPr/>
            <p:nvPr/>
          </p:nvSpPr>
          <p:spPr>
            <a:xfrm>
              <a:off x="278443" y="2336641"/>
              <a:ext cx="332210" cy="520375"/>
            </a:xfrm>
            <a:custGeom>
              <a:avLst/>
              <a:gdLst/>
              <a:ahLst/>
              <a:cxnLst/>
              <a:rect l="0" t="0" r="0" b="0"/>
              <a:pathLst>
                <a:path w="332210" h="520375">
                  <a:moveTo>
                    <a:pt x="68997" y="53328"/>
                  </a:moveTo>
                  <a:lnTo>
                    <a:pt x="66063" y="62129"/>
                  </a:lnTo>
                  <a:lnTo>
                    <a:pt x="63281" y="70475"/>
                  </a:lnTo>
                  <a:lnTo>
                    <a:pt x="60386" y="79179"/>
                  </a:lnTo>
                  <a:lnTo>
                    <a:pt x="57518" y="88472"/>
                  </a:lnTo>
                  <a:lnTo>
                    <a:pt x="55002" y="98616"/>
                  </a:lnTo>
                  <a:lnTo>
                    <a:pt x="52982" y="109652"/>
                  </a:lnTo>
                  <a:lnTo>
                    <a:pt x="51124" y="121146"/>
                  </a:lnTo>
                  <a:lnTo>
                    <a:pt x="48732" y="132319"/>
                  </a:lnTo>
                  <a:lnTo>
                    <a:pt x="45441" y="142725"/>
                  </a:lnTo>
                  <a:lnTo>
                    <a:pt x="40818" y="151167"/>
                  </a:lnTo>
                  <a:lnTo>
                    <a:pt x="35019" y="154529"/>
                  </a:lnTo>
                  <a:lnTo>
                    <a:pt x="29879" y="151424"/>
                  </a:lnTo>
                  <a:lnTo>
                    <a:pt x="26818" y="143830"/>
                  </a:lnTo>
                  <a:lnTo>
                    <a:pt x="25742" y="133366"/>
                  </a:lnTo>
                  <a:lnTo>
                    <a:pt x="26143" y="121246"/>
                  </a:lnTo>
                  <a:lnTo>
                    <a:pt x="27571" y="108234"/>
                  </a:lnTo>
                  <a:lnTo>
                    <a:pt x="29858" y="94917"/>
                  </a:lnTo>
                  <a:lnTo>
                    <a:pt x="33085" y="81827"/>
                  </a:lnTo>
                  <a:lnTo>
                    <a:pt x="37226" y="69209"/>
                  </a:lnTo>
                  <a:lnTo>
                    <a:pt x="42146" y="57091"/>
                  </a:lnTo>
                  <a:lnTo>
                    <a:pt x="47675" y="45404"/>
                  </a:lnTo>
                  <a:lnTo>
                    <a:pt x="53666" y="34069"/>
                  </a:lnTo>
                  <a:lnTo>
                    <a:pt x="60316" y="23487"/>
                  </a:lnTo>
                  <a:lnTo>
                    <a:pt x="68145" y="14511"/>
                  </a:lnTo>
                  <a:lnTo>
                    <a:pt x="77340" y="7484"/>
                  </a:lnTo>
                  <a:lnTo>
                    <a:pt x="87787" y="2596"/>
                  </a:lnTo>
                  <a:lnTo>
                    <a:pt x="99250" y="131"/>
                  </a:lnTo>
                  <a:lnTo>
                    <a:pt x="111471" y="0"/>
                  </a:lnTo>
                  <a:lnTo>
                    <a:pt x="123914" y="1995"/>
                  </a:lnTo>
                  <a:lnTo>
                    <a:pt x="135800" y="5984"/>
                  </a:lnTo>
                  <a:lnTo>
                    <a:pt x="146751" y="11698"/>
                  </a:lnTo>
                  <a:lnTo>
                    <a:pt x="156745" y="18785"/>
                  </a:lnTo>
                  <a:lnTo>
                    <a:pt x="165926" y="26903"/>
                  </a:lnTo>
                  <a:lnTo>
                    <a:pt x="174470" y="35772"/>
                  </a:lnTo>
                  <a:lnTo>
                    <a:pt x="182379" y="45335"/>
                  </a:lnTo>
                  <a:lnTo>
                    <a:pt x="189480" y="55739"/>
                  </a:lnTo>
                  <a:lnTo>
                    <a:pt x="195739" y="67004"/>
                  </a:lnTo>
                  <a:lnTo>
                    <a:pt x="201097" y="79179"/>
                  </a:lnTo>
                  <a:lnTo>
                    <a:pt x="205398" y="92416"/>
                  </a:lnTo>
                  <a:lnTo>
                    <a:pt x="208665" y="106696"/>
                  </a:lnTo>
                  <a:lnTo>
                    <a:pt x="211215" y="121863"/>
                  </a:lnTo>
                  <a:lnTo>
                    <a:pt x="213550" y="137721"/>
                  </a:lnTo>
                  <a:lnTo>
                    <a:pt x="215969" y="154093"/>
                  </a:lnTo>
                  <a:lnTo>
                    <a:pt x="218257" y="170831"/>
                  </a:lnTo>
                  <a:lnTo>
                    <a:pt x="219808" y="187827"/>
                  </a:lnTo>
                  <a:lnTo>
                    <a:pt x="220335" y="205001"/>
                  </a:lnTo>
                  <a:lnTo>
                    <a:pt x="220027" y="222296"/>
                  </a:lnTo>
                  <a:lnTo>
                    <a:pt x="219356" y="239674"/>
                  </a:lnTo>
                  <a:lnTo>
                    <a:pt x="218641" y="257099"/>
                  </a:lnTo>
                  <a:lnTo>
                    <a:pt x="217856" y="274224"/>
                  </a:lnTo>
                  <a:lnTo>
                    <a:pt x="216730" y="290425"/>
                  </a:lnTo>
                  <a:lnTo>
                    <a:pt x="215124" y="305436"/>
                  </a:lnTo>
                  <a:lnTo>
                    <a:pt x="213046" y="319482"/>
                  </a:lnTo>
                  <a:lnTo>
                    <a:pt x="210573" y="333070"/>
                  </a:lnTo>
                  <a:lnTo>
                    <a:pt x="207795" y="346544"/>
                  </a:lnTo>
                  <a:lnTo>
                    <a:pt x="204793" y="359901"/>
                  </a:lnTo>
                  <a:lnTo>
                    <a:pt x="201632" y="372883"/>
                  </a:lnTo>
                  <a:lnTo>
                    <a:pt x="198355" y="385362"/>
                  </a:lnTo>
                  <a:lnTo>
                    <a:pt x="194834" y="397354"/>
                  </a:lnTo>
                  <a:lnTo>
                    <a:pt x="190784" y="408940"/>
                  </a:lnTo>
                  <a:lnTo>
                    <a:pt x="186089" y="420219"/>
                  </a:lnTo>
                  <a:lnTo>
                    <a:pt x="180630" y="431438"/>
                  </a:lnTo>
                  <a:lnTo>
                    <a:pt x="174209" y="442969"/>
                  </a:lnTo>
                  <a:lnTo>
                    <a:pt x="166816" y="454983"/>
                  </a:lnTo>
                  <a:lnTo>
                    <a:pt x="158750" y="467155"/>
                  </a:lnTo>
                  <a:lnTo>
                    <a:pt x="150498" y="478794"/>
                  </a:lnTo>
                  <a:lnTo>
                    <a:pt x="142344" y="489536"/>
                  </a:lnTo>
                  <a:lnTo>
                    <a:pt x="133904" y="499036"/>
                  </a:lnTo>
                  <a:lnTo>
                    <a:pt x="124261" y="506812"/>
                  </a:lnTo>
                  <a:lnTo>
                    <a:pt x="112999" y="512774"/>
                  </a:lnTo>
                  <a:lnTo>
                    <a:pt x="100502" y="516980"/>
                  </a:lnTo>
                  <a:lnTo>
                    <a:pt x="87650" y="519452"/>
                  </a:lnTo>
                  <a:lnTo>
                    <a:pt x="75008" y="520374"/>
                  </a:lnTo>
                  <a:lnTo>
                    <a:pt x="62946" y="519879"/>
                  </a:lnTo>
                  <a:lnTo>
                    <a:pt x="51779" y="517960"/>
                  </a:lnTo>
                  <a:lnTo>
                    <a:pt x="41576" y="514743"/>
                  </a:lnTo>
                  <a:lnTo>
                    <a:pt x="32388" y="510296"/>
                  </a:lnTo>
                  <a:lnTo>
                    <a:pt x="24347" y="504563"/>
                  </a:lnTo>
                  <a:lnTo>
                    <a:pt x="17419" y="497627"/>
                  </a:lnTo>
                  <a:lnTo>
                    <a:pt x="11594" y="489529"/>
                  </a:lnTo>
                  <a:lnTo>
                    <a:pt x="6970" y="480191"/>
                  </a:lnTo>
                  <a:lnTo>
                    <a:pt x="3493" y="469690"/>
                  </a:lnTo>
                  <a:lnTo>
                    <a:pt x="1139" y="458386"/>
                  </a:lnTo>
                  <a:lnTo>
                    <a:pt x="0" y="446806"/>
                  </a:lnTo>
                  <a:lnTo>
                    <a:pt x="15" y="435283"/>
                  </a:lnTo>
                  <a:lnTo>
                    <a:pt x="1160" y="424107"/>
                  </a:lnTo>
                  <a:lnTo>
                    <a:pt x="3523" y="413602"/>
                  </a:lnTo>
                  <a:lnTo>
                    <a:pt x="7048" y="403876"/>
                  </a:lnTo>
                  <a:lnTo>
                    <a:pt x="11872" y="395023"/>
                  </a:lnTo>
                  <a:lnTo>
                    <a:pt x="18391" y="387215"/>
                  </a:lnTo>
                  <a:lnTo>
                    <a:pt x="26668" y="380445"/>
                  </a:lnTo>
                  <a:lnTo>
                    <a:pt x="36480" y="374728"/>
                  </a:lnTo>
                  <a:lnTo>
                    <a:pt x="47508" y="370178"/>
                  </a:lnTo>
                  <a:lnTo>
                    <a:pt x="59439" y="366749"/>
                  </a:lnTo>
                  <a:lnTo>
                    <a:pt x="71855" y="364428"/>
                  </a:lnTo>
                  <a:lnTo>
                    <a:pt x="84256" y="363311"/>
                  </a:lnTo>
                  <a:lnTo>
                    <a:pt x="96369" y="363342"/>
                  </a:lnTo>
                  <a:lnTo>
                    <a:pt x="108129" y="364496"/>
                  </a:lnTo>
                  <a:lnTo>
                    <a:pt x="119566" y="366867"/>
                  </a:lnTo>
                  <a:lnTo>
                    <a:pt x="130743" y="370382"/>
                  </a:lnTo>
                  <a:lnTo>
                    <a:pt x="141726" y="374690"/>
                  </a:lnTo>
                  <a:lnTo>
                    <a:pt x="152567" y="379266"/>
                  </a:lnTo>
                  <a:lnTo>
                    <a:pt x="163310" y="383785"/>
                  </a:lnTo>
                  <a:lnTo>
                    <a:pt x="173984" y="388121"/>
                  </a:lnTo>
                  <a:lnTo>
                    <a:pt x="184610" y="392261"/>
                  </a:lnTo>
                  <a:lnTo>
                    <a:pt x="195205" y="396229"/>
                  </a:lnTo>
                  <a:lnTo>
                    <a:pt x="205778" y="400063"/>
                  </a:lnTo>
                  <a:lnTo>
                    <a:pt x="216336" y="403798"/>
                  </a:lnTo>
                  <a:lnTo>
                    <a:pt x="226889" y="407454"/>
                  </a:lnTo>
                  <a:lnTo>
                    <a:pt x="237604" y="410723"/>
                  </a:lnTo>
                  <a:lnTo>
                    <a:pt x="248789" y="413008"/>
                  </a:lnTo>
                  <a:lnTo>
                    <a:pt x="260568" y="414059"/>
                  </a:lnTo>
                  <a:lnTo>
                    <a:pt x="272683" y="413916"/>
                  </a:lnTo>
                  <a:lnTo>
                    <a:pt x="285991" y="412611"/>
                  </a:lnTo>
                  <a:lnTo>
                    <a:pt x="303897" y="408910"/>
                  </a:lnTo>
                  <a:lnTo>
                    <a:pt x="332209" y="400768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4093" y="2242570"/>
              <a:ext cx="691544" cy="727847"/>
            </a:xfrm>
            <a:custGeom>
              <a:avLst/>
              <a:gdLst/>
              <a:ahLst/>
              <a:cxnLst/>
              <a:rect l="0" t="0" r="0" b="0"/>
              <a:pathLst>
                <a:path w="691544" h="727847">
                  <a:moveTo>
                    <a:pt x="430217" y="0"/>
                  </a:moveTo>
                  <a:lnTo>
                    <a:pt x="421553" y="4"/>
                  </a:lnTo>
                  <a:lnTo>
                    <a:pt x="409551" y="177"/>
                  </a:lnTo>
                  <a:lnTo>
                    <a:pt x="396669" y="825"/>
                  </a:lnTo>
                  <a:lnTo>
                    <a:pt x="383912" y="2079"/>
                  </a:lnTo>
                  <a:lnTo>
                    <a:pt x="371578" y="3904"/>
                  </a:lnTo>
                  <a:lnTo>
                    <a:pt x="359690" y="6201"/>
                  </a:lnTo>
                  <a:lnTo>
                    <a:pt x="348178" y="8857"/>
                  </a:lnTo>
                  <a:lnTo>
                    <a:pt x="336956" y="11775"/>
                  </a:lnTo>
                  <a:lnTo>
                    <a:pt x="325947" y="14879"/>
                  </a:lnTo>
                  <a:lnTo>
                    <a:pt x="315089" y="18113"/>
                  </a:lnTo>
                  <a:lnTo>
                    <a:pt x="304337" y="21437"/>
                  </a:lnTo>
                  <a:lnTo>
                    <a:pt x="293657" y="24821"/>
                  </a:lnTo>
                  <a:lnTo>
                    <a:pt x="283026" y="28251"/>
                  </a:lnTo>
                  <a:lnTo>
                    <a:pt x="272429" y="31876"/>
                  </a:lnTo>
                  <a:lnTo>
                    <a:pt x="261854" y="35996"/>
                  </a:lnTo>
                  <a:lnTo>
                    <a:pt x="251299" y="40734"/>
                  </a:lnTo>
                  <a:lnTo>
                    <a:pt x="240923" y="46052"/>
                  </a:lnTo>
                  <a:lnTo>
                    <a:pt x="231029" y="51847"/>
                  </a:lnTo>
                  <a:lnTo>
                    <a:pt x="221740" y="58009"/>
                  </a:lnTo>
                  <a:lnTo>
                    <a:pt x="212858" y="64605"/>
                  </a:lnTo>
                  <a:lnTo>
                    <a:pt x="203974" y="71864"/>
                  </a:lnTo>
                  <a:lnTo>
                    <a:pt x="194850" y="79854"/>
                  </a:lnTo>
                  <a:lnTo>
                    <a:pt x="185585" y="88338"/>
                  </a:lnTo>
                  <a:lnTo>
                    <a:pt x="176512" y="96879"/>
                  </a:lnTo>
                  <a:lnTo>
                    <a:pt x="167809" y="105220"/>
                  </a:lnTo>
                  <a:lnTo>
                    <a:pt x="159338" y="113448"/>
                  </a:lnTo>
                  <a:lnTo>
                    <a:pt x="150737" y="121885"/>
                  </a:lnTo>
                  <a:lnTo>
                    <a:pt x="141807" y="130709"/>
                  </a:lnTo>
                  <a:lnTo>
                    <a:pt x="132673" y="139942"/>
                  </a:lnTo>
                  <a:lnTo>
                    <a:pt x="123689" y="149526"/>
                  </a:lnTo>
                  <a:lnTo>
                    <a:pt x="115050" y="159384"/>
                  </a:lnTo>
                  <a:lnTo>
                    <a:pt x="106792" y="169446"/>
                  </a:lnTo>
                  <a:lnTo>
                    <a:pt x="98866" y="179654"/>
                  </a:lnTo>
                  <a:lnTo>
                    <a:pt x="91207" y="189964"/>
                  </a:lnTo>
                  <a:lnTo>
                    <a:pt x="83911" y="200344"/>
                  </a:lnTo>
                  <a:lnTo>
                    <a:pt x="77231" y="210773"/>
                  </a:lnTo>
                  <a:lnTo>
                    <a:pt x="71250" y="221230"/>
                  </a:lnTo>
                  <a:lnTo>
                    <a:pt x="65740" y="231540"/>
                  </a:lnTo>
                  <a:lnTo>
                    <a:pt x="60273" y="241390"/>
                  </a:lnTo>
                  <a:lnTo>
                    <a:pt x="54596" y="250650"/>
                  </a:lnTo>
                  <a:lnTo>
                    <a:pt x="48799" y="259512"/>
                  </a:lnTo>
                  <a:lnTo>
                    <a:pt x="43207" y="268383"/>
                  </a:lnTo>
                  <a:lnTo>
                    <a:pt x="38000" y="277507"/>
                  </a:lnTo>
                  <a:lnTo>
                    <a:pt x="33198" y="287112"/>
                  </a:lnTo>
                  <a:lnTo>
                    <a:pt x="28747" y="297478"/>
                  </a:lnTo>
                  <a:lnTo>
                    <a:pt x="24569" y="308689"/>
                  </a:lnTo>
                  <a:lnTo>
                    <a:pt x="20594" y="320983"/>
                  </a:lnTo>
                  <a:lnTo>
                    <a:pt x="16765" y="334825"/>
                  </a:lnTo>
                  <a:lnTo>
                    <a:pt x="13042" y="350314"/>
                  </a:lnTo>
                  <a:lnTo>
                    <a:pt x="9557" y="366936"/>
                  </a:lnTo>
                  <a:lnTo>
                    <a:pt x="6596" y="383778"/>
                  </a:lnTo>
                  <a:lnTo>
                    <a:pt x="4273" y="400296"/>
                  </a:lnTo>
                  <a:lnTo>
                    <a:pt x="2544" y="416639"/>
                  </a:lnTo>
                  <a:lnTo>
                    <a:pt x="1301" y="433438"/>
                  </a:lnTo>
                  <a:lnTo>
                    <a:pt x="432" y="451023"/>
                  </a:lnTo>
                  <a:lnTo>
                    <a:pt x="0" y="468935"/>
                  </a:lnTo>
                  <a:lnTo>
                    <a:pt x="235" y="486134"/>
                  </a:lnTo>
                  <a:lnTo>
                    <a:pt x="1206" y="502081"/>
                  </a:lnTo>
                  <a:lnTo>
                    <a:pt x="2842" y="516891"/>
                  </a:lnTo>
                  <a:lnTo>
                    <a:pt x="5010" y="531058"/>
                  </a:lnTo>
                  <a:lnTo>
                    <a:pt x="7580" y="544954"/>
                  </a:lnTo>
                  <a:lnTo>
                    <a:pt x="10441" y="558609"/>
                  </a:lnTo>
                  <a:lnTo>
                    <a:pt x="13506" y="571799"/>
                  </a:lnTo>
                  <a:lnTo>
                    <a:pt x="16719" y="584416"/>
                  </a:lnTo>
                  <a:lnTo>
                    <a:pt x="20198" y="596332"/>
                  </a:lnTo>
                  <a:lnTo>
                    <a:pt x="24219" y="607336"/>
                  </a:lnTo>
                  <a:lnTo>
                    <a:pt x="28899" y="617406"/>
                  </a:lnTo>
                  <a:lnTo>
                    <a:pt x="34518" y="626829"/>
                  </a:lnTo>
                  <a:lnTo>
                    <a:pt x="41579" y="636084"/>
                  </a:lnTo>
                  <a:lnTo>
                    <a:pt x="50228" y="645460"/>
                  </a:lnTo>
                  <a:lnTo>
                    <a:pt x="60462" y="654895"/>
                  </a:lnTo>
                  <a:lnTo>
                    <a:pt x="72305" y="664083"/>
                  </a:lnTo>
                  <a:lnTo>
                    <a:pt x="85605" y="672858"/>
                  </a:lnTo>
                  <a:lnTo>
                    <a:pt x="100095" y="681209"/>
                  </a:lnTo>
                  <a:lnTo>
                    <a:pt x="115490" y="689196"/>
                  </a:lnTo>
                  <a:lnTo>
                    <a:pt x="131551" y="696896"/>
                  </a:lnTo>
                  <a:lnTo>
                    <a:pt x="148250" y="704220"/>
                  </a:lnTo>
                  <a:lnTo>
                    <a:pt x="165751" y="710918"/>
                  </a:lnTo>
                  <a:lnTo>
                    <a:pt x="184081" y="716898"/>
                  </a:lnTo>
                  <a:lnTo>
                    <a:pt x="203138" y="721897"/>
                  </a:lnTo>
                  <a:lnTo>
                    <a:pt x="222769" y="725425"/>
                  </a:lnTo>
                  <a:lnTo>
                    <a:pt x="242830" y="727350"/>
                  </a:lnTo>
                  <a:lnTo>
                    <a:pt x="263200" y="727846"/>
                  </a:lnTo>
                  <a:lnTo>
                    <a:pt x="283789" y="727198"/>
                  </a:lnTo>
                  <a:lnTo>
                    <a:pt x="304523" y="725692"/>
                  </a:lnTo>
                  <a:lnTo>
                    <a:pt x="325192" y="723564"/>
                  </a:lnTo>
                  <a:lnTo>
                    <a:pt x="345457" y="721000"/>
                  </a:lnTo>
                  <a:lnTo>
                    <a:pt x="365150" y="718127"/>
                  </a:lnTo>
                  <a:lnTo>
                    <a:pt x="383798" y="714878"/>
                  </a:lnTo>
                  <a:lnTo>
                    <a:pt x="400570" y="711011"/>
                  </a:lnTo>
                  <a:lnTo>
                    <a:pt x="415187" y="706449"/>
                  </a:lnTo>
                  <a:lnTo>
                    <a:pt x="428002" y="701418"/>
                  </a:lnTo>
                  <a:lnTo>
                    <a:pt x="439700" y="696348"/>
                  </a:lnTo>
                  <a:lnTo>
                    <a:pt x="450804" y="691485"/>
                  </a:lnTo>
                  <a:lnTo>
                    <a:pt x="461776" y="686576"/>
                  </a:lnTo>
                  <a:lnTo>
                    <a:pt x="473076" y="680988"/>
                  </a:lnTo>
                  <a:lnTo>
                    <a:pt x="484903" y="674416"/>
                  </a:lnTo>
                  <a:lnTo>
                    <a:pt x="496934" y="667035"/>
                  </a:lnTo>
                  <a:lnTo>
                    <a:pt x="508470" y="659309"/>
                  </a:lnTo>
                  <a:lnTo>
                    <a:pt x="519155" y="651555"/>
                  </a:lnTo>
                  <a:lnTo>
                    <a:pt x="529123" y="643908"/>
                  </a:lnTo>
                  <a:lnTo>
                    <a:pt x="538810" y="636401"/>
                  </a:lnTo>
                  <a:lnTo>
                    <a:pt x="548509" y="629021"/>
                  </a:lnTo>
                  <a:lnTo>
                    <a:pt x="558175" y="621745"/>
                  </a:lnTo>
                  <a:lnTo>
                    <a:pt x="567527" y="614546"/>
                  </a:lnTo>
                  <a:lnTo>
                    <a:pt x="576414" y="607399"/>
                  </a:lnTo>
                  <a:lnTo>
                    <a:pt x="584842" y="600122"/>
                  </a:lnTo>
                  <a:lnTo>
                    <a:pt x="592881" y="592397"/>
                  </a:lnTo>
                  <a:lnTo>
                    <a:pt x="600626" y="584077"/>
                  </a:lnTo>
                  <a:lnTo>
                    <a:pt x="608319" y="574861"/>
                  </a:lnTo>
                  <a:lnTo>
                    <a:pt x="616330" y="564231"/>
                  </a:lnTo>
                  <a:lnTo>
                    <a:pt x="624832" y="552038"/>
                  </a:lnTo>
                  <a:lnTo>
                    <a:pt x="633662" y="538442"/>
                  </a:lnTo>
                  <a:lnTo>
                    <a:pt x="642436" y="523720"/>
                  </a:lnTo>
                  <a:lnTo>
                    <a:pt x="650925" y="508160"/>
                  </a:lnTo>
                  <a:lnTo>
                    <a:pt x="658912" y="492324"/>
                  </a:lnTo>
                  <a:lnTo>
                    <a:pt x="666123" y="477008"/>
                  </a:lnTo>
                  <a:lnTo>
                    <a:pt x="672484" y="462587"/>
                  </a:lnTo>
                  <a:lnTo>
                    <a:pt x="677924" y="448600"/>
                  </a:lnTo>
                  <a:lnTo>
                    <a:pt x="682287" y="433989"/>
                  </a:lnTo>
                  <a:lnTo>
                    <a:pt x="685595" y="418187"/>
                  </a:lnTo>
                  <a:lnTo>
                    <a:pt x="688004" y="401130"/>
                  </a:lnTo>
                  <a:lnTo>
                    <a:pt x="689712" y="382988"/>
                  </a:lnTo>
                  <a:lnTo>
                    <a:pt x="690897" y="363999"/>
                  </a:lnTo>
                  <a:lnTo>
                    <a:pt x="691543" y="344382"/>
                  </a:lnTo>
                  <a:lnTo>
                    <a:pt x="691452" y="324315"/>
                  </a:lnTo>
                  <a:lnTo>
                    <a:pt x="690577" y="303947"/>
                  </a:lnTo>
                  <a:lnTo>
                    <a:pt x="689007" y="283865"/>
                  </a:lnTo>
                  <a:lnTo>
                    <a:pt x="686882" y="265062"/>
                  </a:lnTo>
                  <a:lnTo>
                    <a:pt x="684341" y="247972"/>
                  </a:lnTo>
                  <a:lnTo>
                    <a:pt x="681499" y="232530"/>
                  </a:lnTo>
                  <a:lnTo>
                    <a:pt x="678446" y="218456"/>
                  </a:lnTo>
                  <a:lnTo>
                    <a:pt x="675242" y="205425"/>
                  </a:lnTo>
                  <a:lnTo>
                    <a:pt x="671769" y="192992"/>
                  </a:lnTo>
                  <a:lnTo>
                    <a:pt x="667752" y="180628"/>
                  </a:lnTo>
                  <a:lnTo>
                    <a:pt x="663084" y="168047"/>
                  </a:lnTo>
                  <a:lnTo>
                    <a:pt x="657812" y="155493"/>
                  </a:lnTo>
                  <a:lnTo>
                    <a:pt x="652049" y="143596"/>
                  </a:lnTo>
                  <a:lnTo>
                    <a:pt x="645911" y="132671"/>
                  </a:lnTo>
                  <a:lnTo>
                    <a:pt x="639502" y="122710"/>
                  </a:lnTo>
                  <a:lnTo>
                    <a:pt x="632901" y="113558"/>
                  </a:lnTo>
                  <a:lnTo>
                    <a:pt x="626161" y="105034"/>
                  </a:lnTo>
                  <a:lnTo>
                    <a:pt x="619162" y="96969"/>
                  </a:lnTo>
                  <a:lnTo>
                    <a:pt x="611623" y="89232"/>
                  </a:lnTo>
                  <a:lnTo>
                    <a:pt x="603429" y="81725"/>
                  </a:lnTo>
                  <a:lnTo>
                    <a:pt x="594297" y="74375"/>
                  </a:lnTo>
                  <a:lnTo>
                    <a:pt x="583724" y="67133"/>
                  </a:lnTo>
                  <a:lnTo>
                    <a:pt x="571577" y="59969"/>
                  </a:lnTo>
                  <a:lnTo>
                    <a:pt x="558352" y="53022"/>
                  </a:lnTo>
                  <a:lnTo>
                    <a:pt x="544944" y="46584"/>
                  </a:lnTo>
                  <a:lnTo>
                    <a:pt x="531879" y="40778"/>
                  </a:lnTo>
                  <a:lnTo>
                    <a:pt x="518838" y="35727"/>
                  </a:lnTo>
                  <a:lnTo>
                    <a:pt x="504877" y="31633"/>
                  </a:lnTo>
                  <a:lnTo>
                    <a:pt x="489520" y="28510"/>
                  </a:lnTo>
                  <a:lnTo>
                    <a:pt x="472763" y="26226"/>
                  </a:lnTo>
                  <a:lnTo>
                    <a:pt x="454825" y="24602"/>
                  </a:lnTo>
                  <a:lnTo>
                    <a:pt x="435985" y="23473"/>
                  </a:lnTo>
                  <a:lnTo>
                    <a:pt x="416978" y="22866"/>
                  </a:lnTo>
                  <a:lnTo>
                    <a:pt x="398918" y="22982"/>
                  </a:lnTo>
                  <a:lnTo>
                    <a:pt x="382336" y="23875"/>
                  </a:lnTo>
                  <a:lnTo>
                    <a:pt x="367241" y="25457"/>
                  </a:lnTo>
                  <a:lnTo>
                    <a:pt x="353400" y="27589"/>
                  </a:lnTo>
                  <a:lnTo>
                    <a:pt x="340530" y="30135"/>
                  </a:lnTo>
                  <a:lnTo>
                    <a:pt x="328376" y="32980"/>
                  </a:lnTo>
                  <a:lnTo>
                    <a:pt x="316731" y="36035"/>
                  </a:lnTo>
                  <a:lnTo>
                    <a:pt x="305438" y="39241"/>
                  </a:lnTo>
                  <a:lnTo>
                    <a:pt x="294222" y="42715"/>
                  </a:lnTo>
                  <a:lnTo>
                    <a:pt x="282698" y="46733"/>
                  </a:lnTo>
                  <a:lnTo>
                    <a:pt x="270701" y="51392"/>
                  </a:lnTo>
                  <a:lnTo>
                    <a:pt x="258837" y="56339"/>
                  </a:lnTo>
                  <a:lnTo>
                    <a:pt x="247213" y="61342"/>
                  </a:lnTo>
                  <a:lnTo>
                    <a:pt x="234807" y="66840"/>
                  </a:lnTo>
                  <a:lnTo>
                    <a:pt x="219647" y="73699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1185648" y="2126756"/>
            <a:ext cx="4458944" cy="736996"/>
            <a:chOff x="1185648" y="2126756"/>
            <a:chExt cx="4458944" cy="736996"/>
          </a:xfrm>
        </p:grpSpPr>
        <p:sp>
          <p:nvSpPr>
            <p:cNvPr id="18" name="Freeform 17"/>
            <p:cNvSpPr/>
            <p:nvPr/>
          </p:nvSpPr>
          <p:spPr>
            <a:xfrm>
              <a:off x="1185648" y="2263626"/>
              <a:ext cx="332526" cy="495982"/>
            </a:xfrm>
            <a:custGeom>
              <a:avLst/>
              <a:gdLst/>
              <a:ahLst/>
              <a:cxnLst/>
              <a:rect l="0" t="0" r="0" b="0"/>
              <a:pathLst>
                <a:path w="332526" h="495982">
                  <a:moveTo>
                    <a:pt x="98828" y="0"/>
                  </a:moveTo>
                  <a:lnTo>
                    <a:pt x="90094" y="5868"/>
                  </a:lnTo>
                  <a:lnTo>
                    <a:pt x="82387" y="11433"/>
                  </a:lnTo>
                  <a:lnTo>
                    <a:pt x="74985" y="17232"/>
                  </a:lnTo>
                  <a:lnTo>
                    <a:pt x="67724" y="23312"/>
                  </a:lnTo>
                  <a:lnTo>
                    <a:pt x="60545" y="29642"/>
                  </a:lnTo>
                  <a:lnTo>
                    <a:pt x="53420" y="36175"/>
                  </a:lnTo>
                  <a:lnTo>
                    <a:pt x="46330" y="43024"/>
                  </a:lnTo>
                  <a:lnTo>
                    <a:pt x="39263" y="50455"/>
                  </a:lnTo>
                  <a:lnTo>
                    <a:pt x="32212" y="58561"/>
                  </a:lnTo>
                  <a:lnTo>
                    <a:pt x="25172" y="67123"/>
                  </a:lnTo>
                  <a:lnTo>
                    <a:pt x="18138" y="75716"/>
                  </a:lnTo>
                  <a:lnTo>
                    <a:pt x="11121" y="84036"/>
                  </a:lnTo>
                  <a:lnTo>
                    <a:pt x="4534" y="90150"/>
                  </a:lnTo>
                  <a:lnTo>
                    <a:pt x="338" y="91026"/>
                  </a:lnTo>
                  <a:lnTo>
                    <a:pt x="0" y="87346"/>
                  </a:lnTo>
                  <a:lnTo>
                    <a:pt x="2515" y="81833"/>
                  </a:lnTo>
                  <a:lnTo>
                    <a:pt x="7166" y="75648"/>
                  </a:lnTo>
                  <a:lnTo>
                    <a:pt x="13473" y="69156"/>
                  </a:lnTo>
                  <a:lnTo>
                    <a:pt x="21027" y="62654"/>
                  </a:lnTo>
                  <a:lnTo>
                    <a:pt x="29493" y="56513"/>
                  </a:lnTo>
                  <a:lnTo>
                    <a:pt x="38610" y="50906"/>
                  </a:lnTo>
                  <a:lnTo>
                    <a:pt x="48348" y="45988"/>
                  </a:lnTo>
                  <a:lnTo>
                    <a:pt x="58873" y="41983"/>
                  </a:lnTo>
                  <a:lnTo>
                    <a:pt x="70215" y="38920"/>
                  </a:lnTo>
                  <a:lnTo>
                    <a:pt x="82273" y="36675"/>
                  </a:lnTo>
                  <a:lnTo>
                    <a:pt x="94900" y="35078"/>
                  </a:lnTo>
                  <a:lnTo>
                    <a:pt x="107948" y="33968"/>
                  </a:lnTo>
                  <a:lnTo>
                    <a:pt x="121133" y="33372"/>
                  </a:lnTo>
                  <a:lnTo>
                    <a:pt x="134058" y="33496"/>
                  </a:lnTo>
                  <a:lnTo>
                    <a:pt x="146523" y="34398"/>
                  </a:lnTo>
                  <a:lnTo>
                    <a:pt x="158350" y="36157"/>
                  </a:lnTo>
                  <a:lnTo>
                    <a:pt x="169301" y="38940"/>
                  </a:lnTo>
                  <a:lnTo>
                    <a:pt x="179333" y="42741"/>
                  </a:lnTo>
                  <a:lnTo>
                    <a:pt x="188563" y="47412"/>
                  </a:lnTo>
                  <a:lnTo>
                    <a:pt x="197157" y="52764"/>
                  </a:lnTo>
                  <a:lnTo>
                    <a:pt x="205272" y="58631"/>
                  </a:lnTo>
                  <a:lnTo>
                    <a:pt x="212876" y="65197"/>
                  </a:lnTo>
                  <a:lnTo>
                    <a:pt x="219764" y="72968"/>
                  </a:lnTo>
                  <a:lnTo>
                    <a:pt x="225867" y="82119"/>
                  </a:lnTo>
                  <a:lnTo>
                    <a:pt x="230779" y="92367"/>
                  </a:lnTo>
                  <a:lnTo>
                    <a:pt x="233716" y="103163"/>
                  </a:lnTo>
                  <a:lnTo>
                    <a:pt x="234427" y="114124"/>
                  </a:lnTo>
                  <a:lnTo>
                    <a:pt x="233123" y="124906"/>
                  </a:lnTo>
                  <a:lnTo>
                    <a:pt x="230195" y="135139"/>
                  </a:lnTo>
                  <a:lnTo>
                    <a:pt x="226040" y="144683"/>
                  </a:lnTo>
                  <a:lnTo>
                    <a:pt x="220829" y="153582"/>
                  </a:lnTo>
                  <a:lnTo>
                    <a:pt x="214517" y="161953"/>
                  </a:lnTo>
                  <a:lnTo>
                    <a:pt x="207164" y="169918"/>
                  </a:lnTo>
                  <a:lnTo>
                    <a:pt x="198942" y="177422"/>
                  </a:lnTo>
                  <a:lnTo>
                    <a:pt x="190044" y="184243"/>
                  </a:lnTo>
                  <a:lnTo>
                    <a:pt x="180735" y="190304"/>
                  </a:lnTo>
                  <a:lnTo>
                    <a:pt x="174117" y="195288"/>
                  </a:lnTo>
                  <a:lnTo>
                    <a:pt x="174025" y="198891"/>
                  </a:lnTo>
                  <a:lnTo>
                    <a:pt x="179507" y="201608"/>
                  </a:lnTo>
                  <a:lnTo>
                    <a:pt x="188756" y="204210"/>
                  </a:lnTo>
                  <a:lnTo>
                    <a:pt x="200208" y="207347"/>
                  </a:lnTo>
                  <a:lnTo>
                    <a:pt x="212855" y="211273"/>
                  </a:lnTo>
                  <a:lnTo>
                    <a:pt x="225970" y="215974"/>
                  </a:lnTo>
                  <a:lnTo>
                    <a:pt x="238948" y="221318"/>
                  </a:lnTo>
                  <a:lnTo>
                    <a:pt x="251497" y="227161"/>
                  </a:lnTo>
                  <a:lnTo>
                    <a:pt x="263404" y="233534"/>
                  </a:lnTo>
                  <a:lnTo>
                    <a:pt x="274420" y="240640"/>
                  </a:lnTo>
                  <a:lnTo>
                    <a:pt x="284498" y="248535"/>
                  </a:lnTo>
                  <a:lnTo>
                    <a:pt x="293590" y="257294"/>
                  </a:lnTo>
                  <a:lnTo>
                    <a:pt x="301561" y="267084"/>
                  </a:lnTo>
                  <a:lnTo>
                    <a:pt x="308445" y="277900"/>
                  </a:lnTo>
                  <a:lnTo>
                    <a:pt x="314409" y="289757"/>
                  </a:lnTo>
                  <a:lnTo>
                    <a:pt x="319657" y="302773"/>
                  </a:lnTo>
                  <a:lnTo>
                    <a:pt x="324367" y="316895"/>
                  </a:lnTo>
                  <a:lnTo>
                    <a:pt x="328363" y="331785"/>
                  </a:lnTo>
                  <a:lnTo>
                    <a:pt x="331143" y="346925"/>
                  </a:lnTo>
                  <a:lnTo>
                    <a:pt x="332525" y="361991"/>
                  </a:lnTo>
                  <a:lnTo>
                    <a:pt x="332470" y="376699"/>
                  </a:lnTo>
                  <a:lnTo>
                    <a:pt x="330913" y="390729"/>
                  </a:lnTo>
                  <a:lnTo>
                    <a:pt x="327974" y="403975"/>
                  </a:lnTo>
                  <a:lnTo>
                    <a:pt x="323899" y="416344"/>
                  </a:lnTo>
                  <a:lnTo>
                    <a:pt x="318956" y="427666"/>
                  </a:lnTo>
                  <a:lnTo>
                    <a:pt x="313372" y="437952"/>
                  </a:lnTo>
                  <a:lnTo>
                    <a:pt x="307167" y="447353"/>
                  </a:lnTo>
                  <a:lnTo>
                    <a:pt x="300171" y="456063"/>
                  </a:lnTo>
                  <a:lnTo>
                    <a:pt x="292349" y="464256"/>
                  </a:lnTo>
                  <a:lnTo>
                    <a:pt x="283637" y="471912"/>
                  </a:lnTo>
                  <a:lnTo>
                    <a:pt x="273879" y="478835"/>
                  </a:lnTo>
                  <a:lnTo>
                    <a:pt x="263084" y="484966"/>
                  </a:lnTo>
                  <a:lnTo>
                    <a:pt x="251241" y="490067"/>
                  </a:lnTo>
                  <a:lnTo>
                    <a:pt x="238235" y="493662"/>
                  </a:lnTo>
                  <a:lnTo>
                    <a:pt x="224118" y="495628"/>
                  </a:lnTo>
                  <a:lnTo>
                    <a:pt x="209232" y="495981"/>
                  </a:lnTo>
                  <a:lnTo>
                    <a:pt x="194095" y="494706"/>
                  </a:lnTo>
                  <a:lnTo>
                    <a:pt x="179026" y="491960"/>
                  </a:lnTo>
                  <a:lnTo>
                    <a:pt x="164146" y="488016"/>
                  </a:lnTo>
                  <a:lnTo>
                    <a:pt x="149469" y="483161"/>
                  </a:lnTo>
                  <a:lnTo>
                    <a:pt x="134971" y="477640"/>
                  </a:lnTo>
                  <a:lnTo>
                    <a:pt x="120777" y="471648"/>
                  </a:lnTo>
                  <a:lnTo>
                    <a:pt x="107158" y="465328"/>
                  </a:lnTo>
                  <a:lnTo>
                    <a:pt x="94225" y="458781"/>
                  </a:lnTo>
                  <a:lnTo>
                    <a:pt x="82182" y="451998"/>
                  </a:lnTo>
                  <a:lnTo>
                    <a:pt x="70123" y="443994"/>
                  </a:lnTo>
                  <a:lnTo>
                    <a:pt x="55873" y="431831"/>
                  </a:lnTo>
                  <a:lnTo>
                    <a:pt x="35657" y="410612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626874" y="2263626"/>
              <a:ext cx="247199" cy="520292"/>
            </a:xfrm>
            <a:custGeom>
              <a:avLst/>
              <a:gdLst/>
              <a:ahLst/>
              <a:cxnLst/>
              <a:rect l="0" t="0" r="0" b="0"/>
              <a:pathLst>
                <a:path w="247199" h="520292">
                  <a:moveTo>
                    <a:pt x="78742" y="0"/>
                  </a:moveTo>
                  <a:lnTo>
                    <a:pt x="72942" y="11735"/>
                  </a:lnTo>
                  <a:lnTo>
                    <a:pt x="68017" y="22864"/>
                  </a:lnTo>
                  <a:lnTo>
                    <a:pt x="63510" y="34458"/>
                  </a:lnTo>
                  <a:lnTo>
                    <a:pt x="59117" y="46447"/>
                  </a:lnTo>
                  <a:lnTo>
                    <a:pt x="54455" y="58459"/>
                  </a:lnTo>
                  <a:lnTo>
                    <a:pt x="49344" y="70261"/>
                  </a:lnTo>
                  <a:lnTo>
                    <a:pt x="43939" y="81788"/>
                  </a:lnTo>
                  <a:lnTo>
                    <a:pt x="38616" y="93056"/>
                  </a:lnTo>
                  <a:lnTo>
                    <a:pt x="33576" y="104083"/>
                  </a:lnTo>
                  <a:lnTo>
                    <a:pt x="28349" y="113749"/>
                  </a:lnTo>
                  <a:lnTo>
                    <a:pt x="22629" y="118611"/>
                  </a:lnTo>
                  <a:lnTo>
                    <a:pt x="17772" y="116786"/>
                  </a:lnTo>
                  <a:lnTo>
                    <a:pt x="14973" y="110072"/>
                  </a:lnTo>
                  <a:lnTo>
                    <a:pt x="14423" y="100335"/>
                  </a:lnTo>
                  <a:lnTo>
                    <a:pt x="16243" y="89207"/>
                  </a:lnTo>
                  <a:lnTo>
                    <a:pt x="20253" y="77663"/>
                  </a:lnTo>
                  <a:lnTo>
                    <a:pt x="26072" y="66306"/>
                  </a:lnTo>
                  <a:lnTo>
                    <a:pt x="33279" y="55598"/>
                  </a:lnTo>
                  <a:lnTo>
                    <a:pt x="41507" y="45705"/>
                  </a:lnTo>
                  <a:lnTo>
                    <a:pt x="50627" y="37059"/>
                  </a:lnTo>
                  <a:lnTo>
                    <a:pt x="60727" y="30446"/>
                  </a:lnTo>
                  <a:lnTo>
                    <a:pt x="71772" y="26110"/>
                  </a:lnTo>
                  <a:lnTo>
                    <a:pt x="83289" y="23993"/>
                  </a:lnTo>
                  <a:lnTo>
                    <a:pt x="94488" y="24000"/>
                  </a:lnTo>
                  <a:lnTo>
                    <a:pt x="104944" y="25860"/>
                  </a:lnTo>
                  <a:lnTo>
                    <a:pt x="114592" y="29359"/>
                  </a:lnTo>
                  <a:lnTo>
                    <a:pt x="123533" y="34440"/>
                  </a:lnTo>
                  <a:lnTo>
                    <a:pt x="131918" y="40936"/>
                  </a:lnTo>
                  <a:lnTo>
                    <a:pt x="139889" y="48905"/>
                  </a:lnTo>
                  <a:lnTo>
                    <a:pt x="147562" y="58688"/>
                  </a:lnTo>
                  <a:lnTo>
                    <a:pt x="155028" y="70309"/>
                  </a:lnTo>
                  <a:lnTo>
                    <a:pt x="162350" y="83520"/>
                  </a:lnTo>
                  <a:lnTo>
                    <a:pt x="169573" y="97984"/>
                  </a:lnTo>
                  <a:lnTo>
                    <a:pt x="176721" y="113380"/>
                  </a:lnTo>
                  <a:lnTo>
                    <a:pt x="183486" y="129445"/>
                  </a:lnTo>
                  <a:lnTo>
                    <a:pt x="189270" y="145981"/>
                  </a:lnTo>
                  <a:lnTo>
                    <a:pt x="193824" y="162847"/>
                  </a:lnTo>
                  <a:lnTo>
                    <a:pt x="197220" y="180105"/>
                  </a:lnTo>
                  <a:lnTo>
                    <a:pt x="199664" y="197989"/>
                  </a:lnTo>
                  <a:lnTo>
                    <a:pt x="201383" y="216581"/>
                  </a:lnTo>
                  <a:lnTo>
                    <a:pt x="202574" y="235814"/>
                  </a:lnTo>
                  <a:lnTo>
                    <a:pt x="203390" y="255564"/>
                  </a:lnTo>
                  <a:lnTo>
                    <a:pt x="203939" y="275692"/>
                  </a:lnTo>
                  <a:lnTo>
                    <a:pt x="204141" y="295597"/>
                  </a:lnTo>
                  <a:lnTo>
                    <a:pt x="203746" y="314276"/>
                  </a:lnTo>
                  <a:lnTo>
                    <a:pt x="202657" y="331289"/>
                  </a:lnTo>
                  <a:lnTo>
                    <a:pt x="200773" y="347016"/>
                  </a:lnTo>
                  <a:lnTo>
                    <a:pt x="197904" y="362346"/>
                  </a:lnTo>
                  <a:lnTo>
                    <a:pt x="194046" y="377847"/>
                  </a:lnTo>
                  <a:lnTo>
                    <a:pt x="189336" y="393567"/>
                  </a:lnTo>
                  <a:lnTo>
                    <a:pt x="183958" y="409215"/>
                  </a:lnTo>
                  <a:lnTo>
                    <a:pt x="178083" y="424593"/>
                  </a:lnTo>
                  <a:lnTo>
                    <a:pt x="171851" y="439327"/>
                  </a:lnTo>
                  <a:lnTo>
                    <a:pt x="165369" y="452836"/>
                  </a:lnTo>
                  <a:lnTo>
                    <a:pt x="158710" y="464915"/>
                  </a:lnTo>
                  <a:lnTo>
                    <a:pt x="151764" y="475685"/>
                  </a:lnTo>
                  <a:lnTo>
                    <a:pt x="144262" y="485394"/>
                  </a:lnTo>
                  <a:lnTo>
                    <a:pt x="136096" y="494291"/>
                  </a:lnTo>
                  <a:lnTo>
                    <a:pt x="127153" y="502269"/>
                  </a:lnTo>
                  <a:lnTo>
                    <a:pt x="117239" y="508884"/>
                  </a:lnTo>
                  <a:lnTo>
                    <a:pt x="106349" y="513999"/>
                  </a:lnTo>
                  <a:lnTo>
                    <a:pt x="94781" y="517604"/>
                  </a:lnTo>
                  <a:lnTo>
                    <a:pt x="83024" y="519657"/>
                  </a:lnTo>
                  <a:lnTo>
                    <a:pt x="71382" y="520291"/>
                  </a:lnTo>
                  <a:lnTo>
                    <a:pt x="60127" y="519600"/>
                  </a:lnTo>
                  <a:lnTo>
                    <a:pt x="49569" y="517548"/>
                  </a:lnTo>
                  <a:lnTo>
                    <a:pt x="39807" y="514236"/>
                  </a:lnTo>
                  <a:lnTo>
                    <a:pt x="30930" y="509556"/>
                  </a:lnTo>
                  <a:lnTo>
                    <a:pt x="23106" y="503134"/>
                  </a:lnTo>
                  <a:lnTo>
                    <a:pt x="16327" y="494923"/>
                  </a:lnTo>
                  <a:lnTo>
                    <a:pt x="10602" y="485154"/>
                  </a:lnTo>
                  <a:lnTo>
                    <a:pt x="6048" y="474155"/>
                  </a:lnTo>
                  <a:lnTo>
                    <a:pt x="2620" y="462249"/>
                  </a:lnTo>
                  <a:lnTo>
                    <a:pt x="470" y="450019"/>
                  </a:lnTo>
                  <a:lnTo>
                    <a:pt x="0" y="438275"/>
                  </a:lnTo>
                  <a:lnTo>
                    <a:pt x="1278" y="427421"/>
                  </a:lnTo>
                  <a:lnTo>
                    <a:pt x="4085" y="417491"/>
                  </a:lnTo>
                  <a:lnTo>
                    <a:pt x="8103" y="408353"/>
                  </a:lnTo>
                  <a:lnTo>
                    <a:pt x="13034" y="399842"/>
                  </a:lnTo>
                  <a:lnTo>
                    <a:pt x="18954" y="392125"/>
                  </a:lnTo>
                  <a:lnTo>
                    <a:pt x="26283" y="385685"/>
                  </a:lnTo>
                  <a:lnTo>
                    <a:pt x="35134" y="380688"/>
                  </a:lnTo>
                  <a:lnTo>
                    <a:pt x="45180" y="377162"/>
                  </a:lnTo>
                  <a:lnTo>
                    <a:pt x="55839" y="375161"/>
                  </a:lnTo>
                  <a:lnTo>
                    <a:pt x="66713" y="374561"/>
                  </a:lnTo>
                  <a:lnTo>
                    <a:pt x="77607" y="375277"/>
                  </a:lnTo>
                  <a:lnTo>
                    <a:pt x="88447" y="377344"/>
                  </a:lnTo>
                  <a:lnTo>
                    <a:pt x="99217" y="380657"/>
                  </a:lnTo>
                  <a:lnTo>
                    <a:pt x="109923" y="384999"/>
                  </a:lnTo>
                  <a:lnTo>
                    <a:pt x="120578" y="390129"/>
                  </a:lnTo>
                  <a:lnTo>
                    <a:pt x="131191" y="395837"/>
                  </a:lnTo>
                  <a:lnTo>
                    <a:pt x="141608" y="401956"/>
                  </a:lnTo>
                  <a:lnTo>
                    <a:pt x="151530" y="408363"/>
                  </a:lnTo>
                  <a:lnTo>
                    <a:pt x="160838" y="414963"/>
                  </a:lnTo>
                  <a:lnTo>
                    <a:pt x="169733" y="421530"/>
                  </a:lnTo>
                  <a:lnTo>
                    <a:pt x="178626" y="427713"/>
                  </a:lnTo>
                  <a:lnTo>
                    <a:pt x="187756" y="433349"/>
                  </a:lnTo>
                  <a:lnTo>
                    <a:pt x="197116" y="438301"/>
                  </a:lnTo>
                  <a:lnTo>
                    <a:pt x="207670" y="442858"/>
                  </a:lnTo>
                  <a:lnTo>
                    <a:pt x="222585" y="447419"/>
                  </a:lnTo>
                  <a:lnTo>
                    <a:pt x="247198" y="452726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042528" y="267423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380493" y="2221513"/>
              <a:ext cx="19846" cy="484311"/>
            </a:xfrm>
            <a:custGeom>
              <a:avLst/>
              <a:gdLst/>
              <a:ahLst/>
              <a:cxnLst/>
              <a:rect l="0" t="0" r="0" b="0"/>
              <a:pathLst>
                <a:path w="19846" h="484311">
                  <a:moveTo>
                    <a:pt x="9476" y="0"/>
                  </a:moveTo>
                  <a:lnTo>
                    <a:pt x="6609" y="11802"/>
                  </a:lnTo>
                  <a:lnTo>
                    <a:pt x="4467" y="23571"/>
                  </a:lnTo>
                  <a:lnTo>
                    <a:pt x="2863" y="36466"/>
                  </a:lnTo>
                  <a:lnTo>
                    <a:pt x="1683" y="50486"/>
                  </a:lnTo>
                  <a:lnTo>
                    <a:pt x="835" y="65463"/>
                  </a:lnTo>
                  <a:lnTo>
                    <a:pt x="242" y="81181"/>
                  </a:lnTo>
                  <a:lnTo>
                    <a:pt x="0" y="97284"/>
                  </a:lnTo>
                  <a:lnTo>
                    <a:pt x="364" y="113308"/>
                  </a:lnTo>
                  <a:lnTo>
                    <a:pt x="1424" y="129019"/>
                  </a:lnTo>
                  <a:lnTo>
                    <a:pt x="3119" y="144855"/>
                  </a:lnTo>
                  <a:lnTo>
                    <a:pt x="5327" y="161778"/>
                  </a:lnTo>
                  <a:lnTo>
                    <a:pt x="7919" y="180232"/>
                  </a:lnTo>
                  <a:lnTo>
                    <a:pt x="10625" y="199696"/>
                  </a:lnTo>
                  <a:lnTo>
                    <a:pt x="13054" y="219001"/>
                  </a:lnTo>
                  <a:lnTo>
                    <a:pt x="15018" y="237481"/>
                  </a:lnTo>
                  <a:lnTo>
                    <a:pt x="16504" y="255465"/>
                  </a:lnTo>
                  <a:lnTo>
                    <a:pt x="17583" y="273973"/>
                  </a:lnTo>
                  <a:lnTo>
                    <a:pt x="18347" y="293563"/>
                  </a:lnTo>
                  <a:lnTo>
                    <a:pt x="18878" y="313993"/>
                  </a:lnTo>
                  <a:lnTo>
                    <a:pt x="19243" y="334493"/>
                  </a:lnTo>
                  <a:lnTo>
                    <a:pt x="19492" y="354582"/>
                  </a:lnTo>
                  <a:lnTo>
                    <a:pt x="19660" y="373953"/>
                  </a:lnTo>
                  <a:lnTo>
                    <a:pt x="19773" y="392335"/>
                  </a:lnTo>
                  <a:lnTo>
                    <a:pt x="19845" y="409680"/>
                  </a:lnTo>
                  <a:lnTo>
                    <a:pt x="19694" y="425713"/>
                  </a:lnTo>
                  <a:lnTo>
                    <a:pt x="18833" y="441510"/>
                  </a:lnTo>
                  <a:lnTo>
                    <a:pt x="16067" y="459579"/>
                  </a:lnTo>
                  <a:lnTo>
                    <a:pt x="9476" y="48431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605414" y="2220763"/>
              <a:ext cx="342566" cy="479496"/>
            </a:xfrm>
            <a:custGeom>
              <a:avLst/>
              <a:gdLst/>
              <a:ahLst/>
              <a:cxnLst/>
              <a:rect l="0" t="0" r="0" b="0"/>
              <a:pathLst>
                <a:path w="342566" h="479496">
                  <a:moveTo>
                    <a:pt x="47767" y="11278"/>
                  </a:moveTo>
                  <a:lnTo>
                    <a:pt x="44766" y="20147"/>
                  </a:lnTo>
                  <a:lnTo>
                    <a:pt x="41344" y="29133"/>
                  </a:lnTo>
                  <a:lnTo>
                    <a:pt x="37152" y="39129"/>
                  </a:lnTo>
                  <a:lnTo>
                    <a:pt x="32425" y="50109"/>
                  </a:lnTo>
                  <a:lnTo>
                    <a:pt x="27592" y="61920"/>
                  </a:lnTo>
                  <a:lnTo>
                    <a:pt x="22915" y="74375"/>
                  </a:lnTo>
                  <a:lnTo>
                    <a:pt x="18478" y="87139"/>
                  </a:lnTo>
                  <a:lnTo>
                    <a:pt x="14277" y="99772"/>
                  </a:lnTo>
                  <a:lnTo>
                    <a:pt x="10262" y="111973"/>
                  </a:lnTo>
                  <a:lnTo>
                    <a:pt x="6196" y="121301"/>
                  </a:lnTo>
                  <a:lnTo>
                    <a:pt x="2545" y="124669"/>
                  </a:lnTo>
                  <a:lnTo>
                    <a:pt x="467" y="122942"/>
                  </a:lnTo>
                  <a:lnTo>
                    <a:pt x="0" y="117848"/>
                  </a:lnTo>
                  <a:lnTo>
                    <a:pt x="773" y="110682"/>
                  </a:lnTo>
                  <a:lnTo>
                    <a:pt x="2426" y="102255"/>
                  </a:lnTo>
                  <a:lnTo>
                    <a:pt x="4688" y="93057"/>
                  </a:lnTo>
                  <a:lnTo>
                    <a:pt x="7530" y="83380"/>
                  </a:lnTo>
                  <a:lnTo>
                    <a:pt x="11124" y="73401"/>
                  </a:lnTo>
                  <a:lnTo>
                    <a:pt x="15509" y="63235"/>
                  </a:lnTo>
                  <a:lnTo>
                    <a:pt x="20592" y="53114"/>
                  </a:lnTo>
                  <a:lnTo>
                    <a:pt x="26230" y="43387"/>
                  </a:lnTo>
                  <a:lnTo>
                    <a:pt x="32292" y="34218"/>
                  </a:lnTo>
                  <a:lnTo>
                    <a:pt x="38990" y="25755"/>
                  </a:lnTo>
                  <a:lnTo>
                    <a:pt x="46851" y="18216"/>
                  </a:lnTo>
                  <a:lnTo>
                    <a:pt x="56068" y="11636"/>
                  </a:lnTo>
                  <a:lnTo>
                    <a:pt x="66529" y="6216"/>
                  </a:lnTo>
                  <a:lnTo>
                    <a:pt x="78001" y="2399"/>
                  </a:lnTo>
                  <a:lnTo>
                    <a:pt x="90229" y="284"/>
                  </a:lnTo>
                  <a:lnTo>
                    <a:pt x="102675" y="0"/>
                  </a:lnTo>
                  <a:lnTo>
                    <a:pt x="114565" y="1854"/>
                  </a:lnTo>
                  <a:lnTo>
                    <a:pt x="125517" y="5805"/>
                  </a:lnTo>
                  <a:lnTo>
                    <a:pt x="135513" y="11543"/>
                  </a:lnTo>
                  <a:lnTo>
                    <a:pt x="144694" y="18673"/>
                  </a:lnTo>
                  <a:lnTo>
                    <a:pt x="153239" y="26839"/>
                  </a:lnTo>
                  <a:lnTo>
                    <a:pt x="161148" y="35913"/>
                  </a:lnTo>
                  <a:lnTo>
                    <a:pt x="168250" y="45980"/>
                  </a:lnTo>
                  <a:lnTo>
                    <a:pt x="174513" y="57005"/>
                  </a:lnTo>
                  <a:lnTo>
                    <a:pt x="180044" y="68680"/>
                  </a:lnTo>
                  <a:lnTo>
                    <a:pt x="184994" y="80515"/>
                  </a:lnTo>
                  <a:lnTo>
                    <a:pt x="189505" y="92227"/>
                  </a:lnTo>
                  <a:lnTo>
                    <a:pt x="193535" y="104040"/>
                  </a:lnTo>
                  <a:lnTo>
                    <a:pt x="196870" y="116571"/>
                  </a:lnTo>
                  <a:lnTo>
                    <a:pt x="199447" y="130115"/>
                  </a:lnTo>
                  <a:lnTo>
                    <a:pt x="201348" y="144654"/>
                  </a:lnTo>
                  <a:lnTo>
                    <a:pt x="202707" y="160025"/>
                  </a:lnTo>
                  <a:lnTo>
                    <a:pt x="203659" y="176036"/>
                  </a:lnTo>
                  <a:lnTo>
                    <a:pt x="204315" y="192517"/>
                  </a:lnTo>
                  <a:lnTo>
                    <a:pt x="204764" y="209333"/>
                  </a:lnTo>
                  <a:lnTo>
                    <a:pt x="205065" y="226374"/>
                  </a:lnTo>
                  <a:lnTo>
                    <a:pt x="205097" y="243239"/>
                  </a:lnTo>
                  <a:lnTo>
                    <a:pt x="204587" y="259262"/>
                  </a:lnTo>
                  <a:lnTo>
                    <a:pt x="203427" y="274155"/>
                  </a:lnTo>
                  <a:lnTo>
                    <a:pt x="201664" y="288122"/>
                  </a:lnTo>
                  <a:lnTo>
                    <a:pt x="199409" y="301657"/>
                  </a:lnTo>
                  <a:lnTo>
                    <a:pt x="196782" y="315104"/>
                  </a:lnTo>
                  <a:lnTo>
                    <a:pt x="193882" y="328783"/>
                  </a:lnTo>
                  <a:lnTo>
                    <a:pt x="190790" y="343046"/>
                  </a:lnTo>
                  <a:lnTo>
                    <a:pt x="187559" y="358011"/>
                  </a:lnTo>
                  <a:lnTo>
                    <a:pt x="184069" y="373301"/>
                  </a:lnTo>
                  <a:lnTo>
                    <a:pt x="180040" y="388179"/>
                  </a:lnTo>
                  <a:lnTo>
                    <a:pt x="175364" y="402251"/>
                  </a:lnTo>
                  <a:lnTo>
                    <a:pt x="170087" y="415308"/>
                  </a:lnTo>
                  <a:lnTo>
                    <a:pt x="164320" y="427157"/>
                  </a:lnTo>
                  <a:lnTo>
                    <a:pt x="158176" y="437825"/>
                  </a:lnTo>
                  <a:lnTo>
                    <a:pt x="151593" y="447328"/>
                  </a:lnTo>
                  <a:lnTo>
                    <a:pt x="144342" y="455580"/>
                  </a:lnTo>
                  <a:lnTo>
                    <a:pt x="136349" y="462650"/>
                  </a:lnTo>
                  <a:lnTo>
                    <a:pt x="127523" y="468571"/>
                  </a:lnTo>
                  <a:lnTo>
                    <a:pt x="117688" y="473259"/>
                  </a:lnTo>
                  <a:lnTo>
                    <a:pt x="106855" y="476775"/>
                  </a:lnTo>
                  <a:lnTo>
                    <a:pt x="95496" y="478985"/>
                  </a:lnTo>
                  <a:lnTo>
                    <a:pt x="84412" y="479495"/>
                  </a:lnTo>
                  <a:lnTo>
                    <a:pt x="74035" y="478239"/>
                  </a:lnTo>
                  <a:lnTo>
                    <a:pt x="64443" y="475277"/>
                  </a:lnTo>
                  <a:lnTo>
                    <a:pt x="55540" y="470622"/>
                  </a:lnTo>
                  <a:lnTo>
                    <a:pt x="47186" y="464455"/>
                  </a:lnTo>
                  <a:lnTo>
                    <a:pt x="39405" y="457060"/>
                  </a:lnTo>
                  <a:lnTo>
                    <a:pt x="32391" y="448735"/>
                  </a:lnTo>
                  <a:lnTo>
                    <a:pt x="26195" y="439732"/>
                  </a:lnTo>
                  <a:lnTo>
                    <a:pt x="21050" y="430248"/>
                  </a:lnTo>
                  <a:lnTo>
                    <a:pt x="17423" y="420429"/>
                  </a:lnTo>
                  <a:lnTo>
                    <a:pt x="15437" y="410381"/>
                  </a:lnTo>
                  <a:lnTo>
                    <a:pt x="15069" y="400176"/>
                  </a:lnTo>
                  <a:lnTo>
                    <a:pt x="16335" y="389865"/>
                  </a:lnTo>
                  <a:lnTo>
                    <a:pt x="19080" y="379487"/>
                  </a:lnTo>
                  <a:lnTo>
                    <a:pt x="23192" y="369228"/>
                  </a:lnTo>
                  <a:lnTo>
                    <a:pt x="28692" y="359413"/>
                  </a:lnTo>
                  <a:lnTo>
                    <a:pt x="35468" y="350191"/>
                  </a:lnTo>
                  <a:lnTo>
                    <a:pt x="43458" y="341862"/>
                  </a:lnTo>
                  <a:lnTo>
                    <a:pt x="52722" y="334946"/>
                  </a:lnTo>
                  <a:lnTo>
                    <a:pt x="63173" y="329598"/>
                  </a:lnTo>
                  <a:lnTo>
                    <a:pt x="74444" y="325820"/>
                  </a:lnTo>
                  <a:lnTo>
                    <a:pt x="86002" y="323643"/>
                  </a:lnTo>
                  <a:lnTo>
                    <a:pt x="97519" y="322914"/>
                  </a:lnTo>
                  <a:lnTo>
                    <a:pt x="109031" y="323200"/>
                  </a:lnTo>
                  <a:lnTo>
                    <a:pt x="120826" y="323915"/>
                  </a:lnTo>
                  <a:lnTo>
                    <a:pt x="133054" y="324688"/>
                  </a:lnTo>
                  <a:lnTo>
                    <a:pt x="145555" y="325526"/>
                  </a:lnTo>
                  <a:lnTo>
                    <a:pt x="157954" y="326694"/>
                  </a:lnTo>
                  <a:lnTo>
                    <a:pt x="170039" y="328331"/>
                  </a:lnTo>
                  <a:lnTo>
                    <a:pt x="181764" y="330432"/>
                  </a:lnTo>
                  <a:lnTo>
                    <a:pt x="193172" y="332921"/>
                  </a:lnTo>
                  <a:lnTo>
                    <a:pt x="204326" y="335710"/>
                  </a:lnTo>
                  <a:lnTo>
                    <a:pt x="215291" y="338720"/>
                  </a:lnTo>
                  <a:lnTo>
                    <a:pt x="226121" y="341886"/>
                  </a:lnTo>
                  <a:lnTo>
                    <a:pt x="236859" y="345153"/>
                  </a:lnTo>
                  <a:lnTo>
                    <a:pt x="247700" y="348158"/>
                  </a:lnTo>
                  <a:lnTo>
                    <a:pt x="258971" y="350264"/>
                  </a:lnTo>
                  <a:lnTo>
                    <a:pt x="270807" y="351191"/>
                  </a:lnTo>
                  <a:lnTo>
                    <a:pt x="282858" y="350829"/>
                  </a:lnTo>
                  <a:lnTo>
                    <a:pt x="294415" y="349065"/>
                  </a:lnTo>
                  <a:lnTo>
                    <a:pt x="305103" y="345997"/>
                  </a:lnTo>
                  <a:lnTo>
                    <a:pt x="314596" y="342157"/>
                  </a:lnTo>
                  <a:lnTo>
                    <a:pt x="323382" y="338034"/>
                  </a:lnTo>
                  <a:lnTo>
                    <a:pt x="332227" y="333270"/>
                  </a:lnTo>
                  <a:lnTo>
                    <a:pt x="342565" y="327133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011150" y="2200455"/>
              <a:ext cx="352156" cy="421141"/>
            </a:xfrm>
            <a:custGeom>
              <a:avLst/>
              <a:gdLst/>
              <a:ahLst/>
              <a:cxnLst/>
              <a:rect l="0" t="0" r="0" b="0"/>
              <a:pathLst>
                <a:path w="352156" h="421141">
                  <a:moveTo>
                    <a:pt x="221098" y="0"/>
                  </a:moveTo>
                  <a:lnTo>
                    <a:pt x="209363" y="68"/>
                  </a:lnTo>
                  <a:lnTo>
                    <a:pt x="198234" y="708"/>
                  </a:lnTo>
                  <a:lnTo>
                    <a:pt x="186641" y="2004"/>
                  </a:lnTo>
                  <a:lnTo>
                    <a:pt x="174652" y="3864"/>
                  </a:lnTo>
                  <a:lnTo>
                    <a:pt x="162641" y="6181"/>
                  </a:lnTo>
                  <a:lnTo>
                    <a:pt x="150838" y="8847"/>
                  </a:lnTo>
                  <a:lnTo>
                    <a:pt x="139311" y="11771"/>
                  </a:lnTo>
                  <a:lnTo>
                    <a:pt x="128043" y="14878"/>
                  </a:lnTo>
                  <a:lnTo>
                    <a:pt x="116993" y="18122"/>
                  </a:lnTo>
                  <a:lnTo>
                    <a:pt x="106438" y="21792"/>
                  </a:lnTo>
                  <a:lnTo>
                    <a:pt x="96949" y="26473"/>
                  </a:lnTo>
                  <a:lnTo>
                    <a:pt x="88755" y="32414"/>
                  </a:lnTo>
                  <a:lnTo>
                    <a:pt x="81931" y="39864"/>
                  </a:lnTo>
                  <a:lnTo>
                    <a:pt x="76563" y="49225"/>
                  </a:lnTo>
                  <a:lnTo>
                    <a:pt x="72550" y="60523"/>
                  </a:lnTo>
                  <a:lnTo>
                    <a:pt x="69820" y="73331"/>
                  </a:lnTo>
                  <a:lnTo>
                    <a:pt x="68421" y="86983"/>
                  </a:lnTo>
                  <a:lnTo>
                    <a:pt x="68249" y="101011"/>
                  </a:lnTo>
                  <a:lnTo>
                    <a:pt x="68927" y="115174"/>
                  </a:lnTo>
                  <a:lnTo>
                    <a:pt x="69912" y="129360"/>
                  </a:lnTo>
                  <a:lnTo>
                    <a:pt x="70880" y="143503"/>
                  </a:lnTo>
                  <a:lnTo>
                    <a:pt x="72188" y="156608"/>
                  </a:lnTo>
                  <a:lnTo>
                    <a:pt x="74738" y="166833"/>
                  </a:lnTo>
                  <a:lnTo>
                    <a:pt x="78935" y="173408"/>
                  </a:lnTo>
                  <a:lnTo>
                    <a:pt x="84552" y="176531"/>
                  </a:lnTo>
                  <a:lnTo>
                    <a:pt x="91012" y="176817"/>
                  </a:lnTo>
                  <a:lnTo>
                    <a:pt x="97882" y="174942"/>
                  </a:lnTo>
                  <a:lnTo>
                    <a:pt x="105087" y="171656"/>
                  </a:lnTo>
                  <a:lnTo>
                    <a:pt x="112821" y="167723"/>
                  </a:lnTo>
                  <a:lnTo>
                    <a:pt x="121168" y="163616"/>
                  </a:lnTo>
                  <a:lnTo>
                    <a:pt x="130076" y="159544"/>
                  </a:lnTo>
                  <a:lnTo>
                    <a:pt x="139441" y="155577"/>
                  </a:lnTo>
                  <a:lnTo>
                    <a:pt x="149158" y="151730"/>
                  </a:lnTo>
                  <a:lnTo>
                    <a:pt x="159294" y="148315"/>
                  </a:lnTo>
                  <a:lnTo>
                    <a:pt x="170084" y="145925"/>
                  </a:lnTo>
                  <a:lnTo>
                    <a:pt x="181598" y="144803"/>
                  </a:lnTo>
                  <a:lnTo>
                    <a:pt x="193602" y="145034"/>
                  </a:lnTo>
                  <a:lnTo>
                    <a:pt x="205659" y="146708"/>
                  </a:lnTo>
                  <a:lnTo>
                    <a:pt x="217510" y="149725"/>
                  </a:lnTo>
                  <a:lnTo>
                    <a:pt x="229078" y="153851"/>
                  </a:lnTo>
                  <a:lnTo>
                    <a:pt x="240378" y="158829"/>
                  </a:lnTo>
                  <a:lnTo>
                    <a:pt x="251456" y="164432"/>
                  </a:lnTo>
                  <a:lnTo>
                    <a:pt x="262200" y="170480"/>
                  </a:lnTo>
                  <a:lnTo>
                    <a:pt x="272349" y="176837"/>
                  </a:lnTo>
                  <a:lnTo>
                    <a:pt x="281808" y="183413"/>
                  </a:lnTo>
                  <a:lnTo>
                    <a:pt x="290637" y="190304"/>
                  </a:lnTo>
                  <a:lnTo>
                    <a:pt x="298953" y="197769"/>
                  </a:lnTo>
                  <a:lnTo>
                    <a:pt x="306882" y="205905"/>
                  </a:lnTo>
                  <a:lnTo>
                    <a:pt x="314531" y="214658"/>
                  </a:lnTo>
                  <a:lnTo>
                    <a:pt x="321980" y="223913"/>
                  </a:lnTo>
                  <a:lnTo>
                    <a:pt x="329283" y="233556"/>
                  </a:lnTo>
                  <a:lnTo>
                    <a:pt x="336154" y="243812"/>
                  </a:lnTo>
                  <a:lnTo>
                    <a:pt x="342010" y="255214"/>
                  </a:lnTo>
                  <a:lnTo>
                    <a:pt x="346607" y="267953"/>
                  </a:lnTo>
                  <a:lnTo>
                    <a:pt x="349861" y="281592"/>
                  </a:lnTo>
                  <a:lnTo>
                    <a:pt x="351680" y="295286"/>
                  </a:lnTo>
                  <a:lnTo>
                    <a:pt x="352155" y="308528"/>
                  </a:lnTo>
                  <a:lnTo>
                    <a:pt x="351357" y="321010"/>
                  </a:lnTo>
                  <a:lnTo>
                    <a:pt x="349234" y="332467"/>
                  </a:lnTo>
                  <a:lnTo>
                    <a:pt x="345879" y="342872"/>
                  </a:lnTo>
                  <a:lnTo>
                    <a:pt x="341340" y="352367"/>
                  </a:lnTo>
                  <a:lnTo>
                    <a:pt x="335546" y="361146"/>
                  </a:lnTo>
                  <a:lnTo>
                    <a:pt x="328573" y="369389"/>
                  </a:lnTo>
                  <a:lnTo>
                    <a:pt x="320620" y="377080"/>
                  </a:lnTo>
                  <a:lnTo>
                    <a:pt x="311912" y="384028"/>
                  </a:lnTo>
                  <a:lnTo>
                    <a:pt x="302639" y="390184"/>
                  </a:lnTo>
                  <a:lnTo>
                    <a:pt x="292633" y="395642"/>
                  </a:lnTo>
                  <a:lnTo>
                    <a:pt x="281399" y="400542"/>
                  </a:lnTo>
                  <a:lnTo>
                    <a:pt x="268765" y="405019"/>
                  </a:lnTo>
                  <a:lnTo>
                    <a:pt x="254855" y="409027"/>
                  </a:lnTo>
                  <a:lnTo>
                    <a:pt x="239915" y="412347"/>
                  </a:lnTo>
                  <a:lnTo>
                    <a:pt x="224201" y="414909"/>
                  </a:lnTo>
                  <a:lnTo>
                    <a:pt x="208090" y="416630"/>
                  </a:lnTo>
                  <a:lnTo>
                    <a:pt x="192055" y="417337"/>
                  </a:lnTo>
                  <a:lnTo>
                    <a:pt x="176348" y="417032"/>
                  </a:lnTo>
                  <a:lnTo>
                    <a:pt x="161023" y="415861"/>
                  </a:lnTo>
                  <a:lnTo>
                    <a:pt x="146039" y="414012"/>
                  </a:lnTo>
                  <a:lnTo>
                    <a:pt x="131327" y="411664"/>
                  </a:lnTo>
                  <a:lnTo>
                    <a:pt x="116818" y="409124"/>
                  </a:lnTo>
                  <a:lnTo>
                    <a:pt x="102456" y="406806"/>
                  </a:lnTo>
                  <a:lnTo>
                    <a:pt x="88200" y="404927"/>
                  </a:lnTo>
                  <a:lnTo>
                    <a:pt x="74185" y="403837"/>
                  </a:lnTo>
                  <a:lnTo>
                    <a:pt x="60694" y="404088"/>
                  </a:lnTo>
                  <a:lnTo>
                    <a:pt x="47855" y="405844"/>
                  </a:lnTo>
                  <a:lnTo>
                    <a:pt x="36074" y="408650"/>
                  </a:lnTo>
                  <a:lnTo>
                    <a:pt x="24966" y="411891"/>
                  </a:lnTo>
                  <a:lnTo>
                    <a:pt x="13554" y="415856"/>
                  </a:lnTo>
                  <a:lnTo>
                    <a:pt x="0" y="42114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791312" y="2295212"/>
              <a:ext cx="9476" cy="221099"/>
            </a:xfrm>
            <a:custGeom>
              <a:avLst/>
              <a:gdLst/>
              <a:ahLst/>
              <a:cxnLst/>
              <a:rect l="0" t="0" r="0" b="0"/>
              <a:pathLst>
                <a:path w="9476" h="221099">
                  <a:moveTo>
                    <a:pt x="9475" y="0"/>
                  </a:moveTo>
                  <a:lnTo>
                    <a:pt x="6608" y="8935"/>
                  </a:lnTo>
                  <a:lnTo>
                    <a:pt x="4467" y="18562"/>
                  </a:lnTo>
                  <a:lnTo>
                    <a:pt x="2864" y="29850"/>
                  </a:lnTo>
                  <a:lnTo>
                    <a:pt x="1683" y="42517"/>
                  </a:lnTo>
                  <a:lnTo>
                    <a:pt x="834" y="55997"/>
                  </a:lnTo>
                  <a:lnTo>
                    <a:pt x="242" y="69868"/>
                  </a:lnTo>
                  <a:lnTo>
                    <a:pt x="0" y="83904"/>
                  </a:lnTo>
                  <a:lnTo>
                    <a:pt x="364" y="97996"/>
                  </a:lnTo>
                  <a:lnTo>
                    <a:pt x="1420" y="112097"/>
                  </a:lnTo>
                  <a:lnTo>
                    <a:pt x="2942" y="126191"/>
                  </a:lnTo>
                  <a:lnTo>
                    <a:pt x="4502" y="140273"/>
                  </a:lnTo>
                  <a:lnTo>
                    <a:pt x="5845" y="154329"/>
                  </a:lnTo>
                  <a:lnTo>
                    <a:pt x="6900" y="167950"/>
                  </a:lnTo>
                  <a:lnTo>
                    <a:pt x="7797" y="181770"/>
                  </a:lnTo>
                  <a:lnTo>
                    <a:pt x="8611" y="198122"/>
                  </a:lnTo>
                  <a:lnTo>
                    <a:pt x="9475" y="221098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684974" y="2389969"/>
              <a:ext cx="273742" cy="73700"/>
            </a:xfrm>
            <a:custGeom>
              <a:avLst/>
              <a:gdLst/>
              <a:ahLst/>
              <a:cxnLst/>
              <a:rect l="0" t="0" r="0" b="0"/>
              <a:pathLst>
                <a:path w="273742" h="73700">
                  <a:moveTo>
                    <a:pt x="273741" y="0"/>
                  </a:moveTo>
                  <a:lnTo>
                    <a:pt x="262006" y="2933"/>
                  </a:lnTo>
                  <a:lnTo>
                    <a:pt x="250877" y="5716"/>
                  </a:lnTo>
                  <a:lnTo>
                    <a:pt x="239278" y="8615"/>
                  </a:lnTo>
                  <a:lnTo>
                    <a:pt x="227117" y="11656"/>
                  </a:lnTo>
                  <a:lnTo>
                    <a:pt x="214457" y="14821"/>
                  </a:lnTo>
                  <a:lnTo>
                    <a:pt x="201401" y="18085"/>
                  </a:lnTo>
                  <a:lnTo>
                    <a:pt x="188049" y="21423"/>
                  </a:lnTo>
                  <a:lnTo>
                    <a:pt x="174484" y="24814"/>
                  </a:lnTo>
                  <a:lnTo>
                    <a:pt x="160764" y="28243"/>
                  </a:lnTo>
                  <a:lnTo>
                    <a:pt x="146772" y="31697"/>
                  </a:lnTo>
                  <a:lnTo>
                    <a:pt x="132234" y="35170"/>
                  </a:lnTo>
                  <a:lnTo>
                    <a:pt x="117047" y="38659"/>
                  </a:lnTo>
                  <a:lnTo>
                    <a:pt x="101423" y="42324"/>
                  </a:lnTo>
                  <a:lnTo>
                    <a:pt x="85782" y="46471"/>
                  </a:lnTo>
                  <a:lnTo>
                    <a:pt x="70384" y="51218"/>
                  </a:lnTo>
                  <a:lnTo>
                    <a:pt x="55712" y="56222"/>
                  </a:lnTo>
                  <a:lnTo>
                    <a:pt x="40998" y="61270"/>
                  </a:lnTo>
                  <a:lnTo>
                    <a:pt x="23837" y="66806"/>
                  </a:lnTo>
                  <a:lnTo>
                    <a:pt x="0" y="73699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348269" y="2126756"/>
              <a:ext cx="36159" cy="536954"/>
            </a:xfrm>
            <a:custGeom>
              <a:avLst/>
              <a:gdLst/>
              <a:ahLst/>
              <a:cxnLst/>
              <a:rect l="0" t="0" r="0" b="0"/>
              <a:pathLst>
                <a:path w="36159" h="536954">
                  <a:moveTo>
                    <a:pt x="0" y="0"/>
                  </a:moveTo>
                  <a:lnTo>
                    <a:pt x="5" y="8674"/>
                  </a:lnTo>
                  <a:lnTo>
                    <a:pt x="177" y="21022"/>
                  </a:lnTo>
                  <a:lnTo>
                    <a:pt x="826" y="35200"/>
                  </a:lnTo>
                  <a:lnTo>
                    <a:pt x="2074" y="50468"/>
                  </a:lnTo>
                  <a:lnTo>
                    <a:pt x="3727" y="66626"/>
                  </a:lnTo>
                  <a:lnTo>
                    <a:pt x="5375" y="83755"/>
                  </a:lnTo>
                  <a:lnTo>
                    <a:pt x="6783" y="101819"/>
                  </a:lnTo>
                  <a:lnTo>
                    <a:pt x="8048" y="120184"/>
                  </a:lnTo>
                  <a:lnTo>
                    <a:pt x="9504" y="137754"/>
                  </a:lnTo>
                  <a:lnTo>
                    <a:pt x="11331" y="153990"/>
                  </a:lnTo>
                  <a:lnTo>
                    <a:pt x="13389" y="169349"/>
                  </a:lnTo>
                  <a:lnTo>
                    <a:pt x="15316" y="184957"/>
                  </a:lnTo>
                  <a:lnTo>
                    <a:pt x="16915" y="201450"/>
                  </a:lnTo>
                  <a:lnTo>
                    <a:pt x="18311" y="218480"/>
                  </a:lnTo>
                  <a:lnTo>
                    <a:pt x="19855" y="235013"/>
                  </a:lnTo>
                  <a:lnTo>
                    <a:pt x="21741" y="250486"/>
                  </a:lnTo>
                  <a:lnTo>
                    <a:pt x="23838" y="265300"/>
                  </a:lnTo>
                  <a:lnTo>
                    <a:pt x="25792" y="280527"/>
                  </a:lnTo>
                  <a:lnTo>
                    <a:pt x="27404" y="296767"/>
                  </a:lnTo>
                  <a:lnTo>
                    <a:pt x="28638" y="313962"/>
                  </a:lnTo>
                  <a:lnTo>
                    <a:pt x="29542" y="331670"/>
                  </a:lnTo>
                  <a:lnTo>
                    <a:pt x="30189" y="349549"/>
                  </a:lnTo>
                  <a:lnTo>
                    <a:pt x="30810" y="367268"/>
                  </a:lnTo>
                  <a:lnTo>
                    <a:pt x="31766" y="384458"/>
                  </a:lnTo>
                  <a:lnTo>
                    <a:pt x="33221" y="400976"/>
                  </a:lnTo>
                  <a:lnTo>
                    <a:pt x="34843" y="416863"/>
                  </a:lnTo>
                  <a:lnTo>
                    <a:pt x="35939" y="432231"/>
                  </a:lnTo>
                  <a:lnTo>
                    <a:pt x="36158" y="447199"/>
                  </a:lnTo>
                  <a:lnTo>
                    <a:pt x="35635" y="461849"/>
                  </a:lnTo>
                  <a:lnTo>
                    <a:pt x="34771" y="477967"/>
                  </a:lnTo>
                  <a:lnTo>
                    <a:pt x="33483" y="500328"/>
                  </a:lnTo>
                  <a:lnTo>
                    <a:pt x="31586" y="536953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558839" y="2168870"/>
              <a:ext cx="192559" cy="494840"/>
            </a:xfrm>
            <a:custGeom>
              <a:avLst/>
              <a:gdLst/>
              <a:ahLst/>
              <a:cxnLst/>
              <a:rect l="0" t="0" r="0" b="0"/>
              <a:pathLst>
                <a:path w="192559" h="494840">
                  <a:moveTo>
                    <a:pt x="0" y="0"/>
                  </a:moveTo>
                  <a:lnTo>
                    <a:pt x="8869" y="2867"/>
                  </a:lnTo>
                  <a:lnTo>
                    <a:pt x="17855" y="5009"/>
                  </a:lnTo>
                  <a:lnTo>
                    <a:pt x="27846" y="6616"/>
                  </a:lnTo>
                  <a:lnTo>
                    <a:pt x="38654" y="7970"/>
                  </a:lnTo>
                  <a:lnTo>
                    <a:pt x="49817" y="9467"/>
                  </a:lnTo>
                  <a:lnTo>
                    <a:pt x="61027" y="11313"/>
                  </a:lnTo>
                  <a:lnTo>
                    <a:pt x="72312" y="13380"/>
                  </a:lnTo>
                  <a:lnTo>
                    <a:pt x="83944" y="15312"/>
                  </a:lnTo>
                  <a:lnTo>
                    <a:pt x="96064" y="16908"/>
                  </a:lnTo>
                  <a:lnTo>
                    <a:pt x="108659" y="18132"/>
                  </a:lnTo>
                  <a:lnTo>
                    <a:pt x="121653" y="19028"/>
                  </a:lnTo>
                  <a:lnTo>
                    <a:pt x="134945" y="19675"/>
                  </a:lnTo>
                  <a:lnTo>
                    <a:pt x="148126" y="20465"/>
                  </a:lnTo>
                  <a:lnTo>
                    <a:pt x="160516" y="22068"/>
                  </a:lnTo>
                  <a:lnTo>
                    <a:pt x="171791" y="24788"/>
                  </a:lnTo>
                  <a:lnTo>
                    <a:pt x="181324" y="28753"/>
                  </a:lnTo>
                  <a:lnTo>
                    <a:pt x="188067" y="34090"/>
                  </a:lnTo>
                  <a:lnTo>
                    <a:pt x="191707" y="40724"/>
                  </a:lnTo>
                  <a:lnTo>
                    <a:pt x="192558" y="48602"/>
                  </a:lnTo>
                  <a:lnTo>
                    <a:pt x="191167" y="57785"/>
                  </a:lnTo>
                  <a:lnTo>
                    <a:pt x="188091" y="68182"/>
                  </a:lnTo>
                  <a:lnTo>
                    <a:pt x="183794" y="79585"/>
                  </a:lnTo>
                  <a:lnTo>
                    <a:pt x="178637" y="91763"/>
                  </a:lnTo>
                  <a:lnTo>
                    <a:pt x="172886" y="104505"/>
                  </a:lnTo>
                  <a:lnTo>
                    <a:pt x="166894" y="117483"/>
                  </a:lnTo>
                  <a:lnTo>
                    <a:pt x="161098" y="130269"/>
                  </a:lnTo>
                  <a:lnTo>
                    <a:pt x="155718" y="142655"/>
                  </a:lnTo>
                  <a:lnTo>
                    <a:pt x="150783" y="154937"/>
                  </a:lnTo>
                  <a:lnTo>
                    <a:pt x="146233" y="167791"/>
                  </a:lnTo>
                  <a:lnTo>
                    <a:pt x="141986" y="181546"/>
                  </a:lnTo>
                  <a:lnTo>
                    <a:pt x="137962" y="195888"/>
                  </a:lnTo>
                  <a:lnTo>
                    <a:pt x="134100" y="210062"/>
                  </a:lnTo>
                  <a:lnTo>
                    <a:pt x="130349" y="223643"/>
                  </a:lnTo>
                  <a:lnTo>
                    <a:pt x="126676" y="236865"/>
                  </a:lnTo>
                  <a:lnTo>
                    <a:pt x="123057" y="250415"/>
                  </a:lnTo>
                  <a:lnTo>
                    <a:pt x="119468" y="264679"/>
                  </a:lnTo>
                  <a:lnTo>
                    <a:pt x="115736" y="279717"/>
                  </a:lnTo>
                  <a:lnTo>
                    <a:pt x="111545" y="295431"/>
                  </a:lnTo>
                  <a:lnTo>
                    <a:pt x="106764" y="311671"/>
                  </a:lnTo>
                  <a:lnTo>
                    <a:pt x="101587" y="328138"/>
                  </a:lnTo>
                  <a:lnTo>
                    <a:pt x="96420" y="344412"/>
                  </a:lnTo>
                  <a:lnTo>
                    <a:pt x="91501" y="360275"/>
                  </a:lnTo>
                  <a:lnTo>
                    <a:pt x="86894" y="375536"/>
                  </a:lnTo>
                  <a:lnTo>
                    <a:pt x="82574" y="389943"/>
                  </a:lnTo>
                  <a:lnTo>
                    <a:pt x="78484" y="403455"/>
                  </a:lnTo>
                  <a:lnTo>
                    <a:pt x="74569" y="416344"/>
                  </a:lnTo>
                  <a:lnTo>
                    <a:pt x="70779" y="429079"/>
                  </a:lnTo>
                  <a:lnTo>
                    <a:pt x="67082" y="441933"/>
                  </a:lnTo>
                  <a:lnTo>
                    <a:pt x="63603" y="454393"/>
                  </a:lnTo>
                  <a:lnTo>
                    <a:pt x="60276" y="466490"/>
                  </a:lnTo>
                  <a:lnTo>
                    <a:pt x="56808" y="479291"/>
                  </a:lnTo>
                  <a:lnTo>
                    <a:pt x="52643" y="494839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769409" y="259001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049511" y="2209962"/>
              <a:ext cx="230298" cy="465596"/>
            </a:xfrm>
            <a:custGeom>
              <a:avLst/>
              <a:gdLst/>
              <a:ahLst/>
              <a:cxnLst/>
              <a:rect l="0" t="0" r="0" b="0"/>
              <a:pathLst>
                <a:path w="230298" h="465596">
                  <a:moveTo>
                    <a:pt x="225266" y="43136"/>
                  </a:moveTo>
                  <a:lnTo>
                    <a:pt x="222265" y="52004"/>
                  </a:lnTo>
                  <a:lnTo>
                    <a:pt x="218843" y="60991"/>
                  </a:lnTo>
                  <a:lnTo>
                    <a:pt x="214647" y="70987"/>
                  </a:lnTo>
                  <a:lnTo>
                    <a:pt x="209747" y="81967"/>
                  </a:lnTo>
                  <a:lnTo>
                    <a:pt x="204265" y="93778"/>
                  </a:lnTo>
                  <a:lnTo>
                    <a:pt x="198335" y="106242"/>
                  </a:lnTo>
                  <a:lnTo>
                    <a:pt x="192073" y="119352"/>
                  </a:lnTo>
                  <a:lnTo>
                    <a:pt x="185575" y="133282"/>
                  </a:lnTo>
                  <a:lnTo>
                    <a:pt x="178910" y="148052"/>
                  </a:lnTo>
                  <a:lnTo>
                    <a:pt x="172132" y="163393"/>
                  </a:lnTo>
                  <a:lnTo>
                    <a:pt x="165275" y="178843"/>
                  </a:lnTo>
                  <a:lnTo>
                    <a:pt x="158369" y="194120"/>
                  </a:lnTo>
                  <a:lnTo>
                    <a:pt x="151596" y="208972"/>
                  </a:lnTo>
                  <a:lnTo>
                    <a:pt x="145274" y="223098"/>
                  </a:lnTo>
                  <a:lnTo>
                    <a:pt x="139537" y="236422"/>
                  </a:lnTo>
                  <a:lnTo>
                    <a:pt x="134193" y="249353"/>
                  </a:lnTo>
                  <a:lnTo>
                    <a:pt x="128836" y="262650"/>
                  </a:lnTo>
                  <a:lnTo>
                    <a:pt x="123230" y="276702"/>
                  </a:lnTo>
                  <a:lnTo>
                    <a:pt x="117310" y="291074"/>
                  </a:lnTo>
                  <a:lnTo>
                    <a:pt x="111104" y="304737"/>
                  </a:lnTo>
                  <a:lnTo>
                    <a:pt x="104670" y="317157"/>
                  </a:lnTo>
                  <a:lnTo>
                    <a:pt x="98230" y="328614"/>
                  </a:lnTo>
                  <a:lnTo>
                    <a:pt x="92141" y="339909"/>
                  </a:lnTo>
                  <a:lnTo>
                    <a:pt x="86572" y="351550"/>
                  </a:lnTo>
                  <a:lnTo>
                    <a:pt x="81682" y="363861"/>
                  </a:lnTo>
                  <a:lnTo>
                    <a:pt x="77695" y="377131"/>
                  </a:lnTo>
                  <a:lnTo>
                    <a:pt x="74654" y="391389"/>
                  </a:lnTo>
                  <a:lnTo>
                    <a:pt x="72764" y="406018"/>
                  </a:lnTo>
                  <a:lnTo>
                    <a:pt x="72470" y="419911"/>
                  </a:lnTo>
                  <a:lnTo>
                    <a:pt x="73874" y="432497"/>
                  </a:lnTo>
                  <a:lnTo>
                    <a:pt x="77105" y="443400"/>
                  </a:lnTo>
                  <a:lnTo>
                    <a:pt x="82473" y="452201"/>
                  </a:lnTo>
                  <a:lnTo>
                    <a:pt x="89936" y="458884"/>
                  </a:lnTo>
                  <a:lnTo>
                    <a:pt x="99185" y="463423"/>
                  </a:lnTo>
                  <a:lnTo>
                    <a:pt x="109826" y="465595"/>
                  </a:lnTo>
                  <a:lnTo>
                    <a:pt x="121493" y="465505"/>
                  </a:lnTo>
                  <a:lnTo>
                    <a:pt x="133732" y="463518"/>
                  </a:lnTo>
                  <a:lnTo>
                    <a:pt x="146012" y="460059"/>
                  </a:lnTo>
                  <a:lnTo>
                    <a:pt x="158040" y="455511"/>
                  </a:lnTo>
                  <a:lnTo>
                    <a:pt x="169573" y="450021"/>
                  </a:lnTo>
                  <a:lnTo>
                    <a:pt x="180325" y="443512"/>
                  </a:lnTo>
                  <a:lnTo>
                    <a:pt x="190220" y="436020"/>
                  </a:lnTo>
                  <a:lnTo>
                    <a:pt x="199188" y="427532"/>
                  </a:lnTo>
                  <a:lnTo>
                    <a:pt x="207075" y="417924"/>
                  </a:lnTo>
                  <a:lnTo>
                    <a:pt x="213897" y="407230"/>
                  </a:lnTo>
                  <a:lnTo>
                    <a:pt x="219649" y="395454"/>
                  </a:lnTo>
                  <a:lnTo>
                    <a:pt x="224223" y="382493"/>
                  </a:lnTo>
                  <a:lnTo>
                    <a:pt x="227663" y="368407"/>
                  </a:lnTo>
                  <a:lnTo>
                    <a:pt x="229821" y="353541"/>
                  </a:lnTo>
                  <a:lnTo>
                    <a:pt x="230297" y="338417"/>
                  </a:lnTo>
                  <a:lnTo>
                    <a:pt x="229018" y="323367"/>
                  </a:lnTo>
                  <a:lnTo>
                    <a:pt x="226041" y="308838"/>
                  </a:lnTo>
                  <a:lnTo>
                    <a:pt x="221377" y="295462"/>
                  </a:lnTo>
                  <a:lnTo>
                    <a:pt x="215203" y="283463"/>
                  </a:lnTo>
                  <a:lnTo>
                    <a:pt x="207804" y="272576"/>
                  </a:lnTo>
                  <a:lnTo>
                    <a:pt x="199475" y="262256"/>
                  </a:lnTo>
                  <a:lnTo>
                    <a:pt x="190470" y="252125"/>
                  </a:lnTo>
                  <a:lnTo>
                    <a:pt x="180985" y="242164"/>
                  </a:lnTo>
                  <a:lnTo>
                    <a:pt x="171165" y="232614"/>
                  </a:lnTo>
                  <a:lnTo>
                    <a:pt x="161112" y="223593"/>
                  </a:lnTo>
                  <a:lnTo>
                    <a:pt x="150733" y="215076"/>
                  </a:lnTo>
                  <a:lnTo>
                    <a:pt x="139774" y="206976"/>
                  </a:lnTo>
                  <a:lnTo>
                    <a:pt x="128142" y="199196"/>
                  </a:lnTo>
                  <a:lnTo>
                    <a:pt x="116058" y="191649"/>
                  </a:lnTo>
                  <a:lnTo>
                    <a:pt x="103946" y="184268"/>
                  </a:lnTo>
                  <a:lnTo>
                    <a:pt x="92058" y="177003"/>
                  </a:lnTo>
                  <a:lnTo>
                    <a:pt x="80466" y="169818"/>
                  </a:lnTo>
                  <a:lnTo>
                    <a:pt x="69149" y="162687"/>
                  </a:lnTo>
                  <a:lnTo>
                    <a:pt x="58060" y="155588"/>
                  </a:lnTo>
                  <a:lnTo>
                    <a:pt x="47308" y="148345"/>
                  </a:lnTo>
                  <a:lnTo>
                    <a:pt x="37154" y="140645"/>
                  </a:lnTo>
                  <a:lnTo>
                    <a:pt x="27701" y="132345"/>
                  </a:lnTo>
                  <a:lnTo>
                    <a:pt x="19216" y="123313"/>
                  </a:lnTo>
                  <a:lnTo>
                    <a:pt x="12195" y="113339"/>
                  </a:lnTo>
                  <a:lnTo>
                    <a:pt x="6775" y="102408"/>
                  </a:lnTo>
                  <a:lnTo>
                    <a:pt x="2950" y="90814"/>
                  </a:lnTo>
                  <a:lnTo>
                    <a:pt x="741" y="79039"/>
                  </a:lnTo>
                  <a:lnTo>
                    <a:pt x="0" y="67386"/>
                  </a:lnTo>
                  <a:lnTo>
                    <a:pt x="618" y="56122"/>
                  </a:lnTo>
                  <a:lnTo>
                    <a:pt x="2619" y="45558"/>
                  </a:lnTo>
                  <a:lnTo>
                    <a:pt x="5893" y="35793"/>
                  </a:lnTo>
                  <a:lnTo>
                    <a:pt x="10377" y="26915"/>
                  </a:lnTo>
                  <a:lnTo>
                    <a:pt x="16136" y="19089"/>
                  </a:lnTo>
                  <a:lnTo>
                    <a:pt x="23088" y="12313"/>
                  </a:lnTo>
                  <a:lnTo>
                    <a:pt x="31197" y="6761"/>
                  </a:lnTo>
                  <a:lnTo>
                    <a:pt x="40543" y="2854"/>
                  </a:lnTo>
                  <a:lnTo>
                    <a:pt x="51057" y="670"/>
                  </a:lnTo>
                  <a:lnTo>
                    <a:pt x="62711" y="0"/>
                  </a:lnTo>
                  <a:lnTo>
                    <a:pt x="75590" y="530"/>
                  </a:lnTo>
                  <a:lnTo>
                    <a:pt x="89616" y="1961"/>
                  </a:lnTo>
                  <a:lnTo>
                    <a:pt x="104272" y="4208"/>
                  </a:lnTo>
                  <a:lnTo>
                    <a:pt x="118722" y="7385"/>
                  </a:lnTo>
                  <a:lnTo>
                    <a:pt x="132499" y="11474"/>
                  </a:lnTo>
                  <a:lnTo>
                    <a:pt x="145060" y="16035"/>
                  </a:lnTo>
                  <a:lnTo>
                    <a:pt x="156851" y="20735"/>
                  </a:lnTo>
                  <a:lnTo>
                    <a:pt x="168901" y="25986"/>
                  </a:lnTo>
                  <a:lnTo>
                    <a:pt x="183152" y="32608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422176" y="2295212"/>
              <a:ext cx="222416" cy="568540"/>
            </a:xfrm>
            <a:custGeom>
              <a:avLst/>
              <a:gdLst/>
              <a:ahLst/>
              <a:cxnLst/>
              <a:rect l="0" t="0" r="0" b="0"/>
              <a:pathLst>
                <a:path w="222416" h="568540">
                  <a:moveTo>
                    <a:pt x="0" y="0"/>
                  </a:moveTo>
                  <a:lnTo>
                    <a:pt x="14535" y="67"/>
                  </a:lnTo>
                  <a:lnTo>
                    <a:pt x="27166" y="707"/>
                  </a:lnTo>
                  <a:lnTo>
                    <a:pt x="39070" y="2004"/>
                  </a:lnTo>
                  <a:lnTo>
                    <a:pt x="50552" y="3864"/>
                  </a:lnTo>
                  <a:lnTo>
                    <a:pt x="61744" y="6180"/>
                  </a:lnTo>
                  <a:lnTo>
                    <a:pt x="72740" y="8842"/>
                  </a:lnTo>
                  <a:lnTo>
                    <a:pt x="83928" y="11593"/>
                  </a:lnTo>
                  <a:lnTo>
                    <a:pt x="95968" y="14052"/>
                  </a:lnTo>
                  <a:lnTo>
                    <a:pt x="109143" y="16034"/>
                  </a:lnTo>
                  <a:lnTo>
                    <a:pt x="123247" y="17532"/>
                  </a:lnTo>
                  <a:lnTo>
                    <a:pt x="137786" y="18620"/>
                  </a:lnTo>
                  <a:lnTo>
                    <a:pt x="152417" y="19389"/>
                  </a:lnTo>
                  <a:lnTo>
                    <a:pt x="166986" y="19924"/>
                  </a:lnTo>
                  <a:lnTo>
                    <a:pt x="181447" y="20291"/>
                  </a:lnTo>
                  <a:lnTo>
                    <a:pt x="195768" y="20551"/>
                  </a:lnTo>
                  <a:lnTo>
                    <a:pt x="208812" y="21085"/>
                  </a:lnTo>
                  <a:lnTo>
                    <a:pt x="218013" y="23204"/>
                  </a:lnTo>
                  <a:lnTo>
                    <a:pt x="222213" y="27600"/>
                  </a:lnTo>
                  <a:lnTo>
                    <a:pt x="222415" y="33451"/>
                  </a:lnTo>
                  <a:lnTo>
                    <a:pt x="219952" y="40408"/>
                  </a:lnTo>
                  <a:lnTo>
                    <a:pt x="215647" y="48456"/>
                  </a:lnTo>
                  <a:lnTo>
                    <a:pt x="209822" y="57722"/>
                  </a:lnTo>
                  <a:lnTo>
                    <a:pt x="202745" y="68153"/>
                  </a:lnTo>
                  <a:lnTo>
                    <a:pt x="195015" y="79400"/>
                  </a:lnTo>
                  <a:lnTo>
                    <a:pt x="187499" y="90937"/>
                  </a:lnTo>
                  <a:lnTo>
                    <a:pt x="180655" y="102432"/>
                  </a:lnTo>
                  <a:lnTo>
                    <a:pt x="174413" y="113758"/>
                  </a:lnTo>
                  <a:lnTo>
                    <a:pt x="168378" y="124896"/>
                  </a:lnTo>
                  <a:lnTo>
                    <a:pt x="162283" y="135869"/>
                  </a:lnTo>
                  <a:lnTo>
                    <a:pt x="156188" y="146713"/>
                  </a:lnTo>
                  <a:lnTo>
                    <a:pt x="150388" y="157461"/>
                  </a:lnTo>
                  <a:lnTo>
                    <a:pt x="145037" y="168141"/>
                  </a:lnTo>
                  <a:lnTo>
                    <a:pt x="140137" y="178772"/>
                  </a:lnTo>
                  <a:lnTo>
                    <a:pt x="135619" y="189370"/>
                  </a:lnTo>
                  <a:lnTo>
                    <a:pt x="131396" y="199946"/>
                  </a:lnTo>
                  <a:lnTo>
                    <a:pt x="127391" y="210506"/>
                  </a:lnTo>
                  <a:lnTo>
                    <a:pt x="123542" y="221056"/>
                  </a:lnTo>
                  <a:lnTo>
                    <a:pt x="119801" y="231603"/>
                  </a:lnTo>
                  <a:lnTo>
                    <a:pt x="116134" y="242314"/>
                  </a:lnTo>
                  <a:lnTo>
                    <a:pt x="112519" y="253497"/>
                  </a:lnTo>
                  <a:lnTo>
                    <a:pt x="108938" y="265278"/>
                  </a:lnTo>
                  <a:lnTo>
                    <a:pt x="105381" y="277462"/>
                  </a:lnTo>
                  <a:lnTo>
                    <a:pt x="101839" y="289641"/>
                  </a:lnTo>
                  <a:lnTo>
                    <a:pt x="98309" y="301573"/>
                  </a:lnTo>
                  <a:lnTo>
                    <a:pt x="94785" y="313196"/>
                  </a:lnTo>
                  <a:lnTo>
                    <a:pt x="91266" y="324533"/>
                  </a:lnTo>
                  <a:lnTo>
                    <a:pt x="87750" y="335640"/>
                  </a:lnTo>
                  <a:lnTo>
                    <a:pt x="84237" y="346573"/>
                  </a:lnTo>
                  <a:lnTo>
                    <a:pt x="80724" y="357381"/>
                  </a:lnTo>
                  <a:lnTo>
                    <a:pt x="77213" y="368101"/>
                  </a:lnTo>
                  <a:lnTo>
                    <a:pt x="73702" y="378760"/>
                  </a:lnTo>
                  <a:lnTo>
                    <a:pt x="70191" y="389376"/>
                  </a:lnTo>
                  <a:lnTo>
                    <a:pt x="66681" y="399963"/>
                  </a:lnTo>
                  <a:lnTo>
                    <a:pt x="63171" y="410531"/>
                  </a:lnTo>
                  <a:lnTo>
                    <a:pt x="59662" y="421086"/>
                  </a:lnTo>
                  <a:lnTo>
                    <a:pt x="56157" y="431646"/>
                  </a:lnTo>
                  <a:lnTo>
                    <a:pt x="52820" y="442705"/>
                  </a:lnTo>
                  <a:lnTo>
                    <a:pt x="49958" y="455187"/>
                  </a:lnTo>
                  <a:lnTo>
                    <a:pt x="47702" y="469466"/>
                  </a:lnTo>
                  <a:lnTo>
                    <a:pt x="46015" y="485106"/>
                  </a:lnTo>
                  <a:lnTo>
                    <a:pt x="44617" y="502968"/>
                  </a:lnTo>
                  <a:lnTo>
                    <a:pt x="43386" y="527981"/>
                  </a:lnTo>
                  <a:lnTo>
                    <a:pt x="42114" y="568539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67715" y="3908183"/>
            <a:ext cx="672970" cy="644866"/>
            <a:chOff x="67715" y="3908183"/>
            <a:chExt cx="672970" cy="644866"/>
          </a:xfrm>
        </p:grpSpPr>
        <p:sp>
          <p:nvSpPr>
            <p:cNvPr id="32" name="Freeform 31"/>
            <p:cNvSpPr/>
            <p:nvPr/>
          </p:nvSpPr>
          <p:spPr>
            <a:xfrm>
              <a:off x="221098" y="4085657"/>
              <a:ext cx="339218" cy="373104"/>
            </a:xfrm>
            <a:custGeom>
              <a:avLst/>
              <a:gdLst/>
              <a:ahLst/>
              <a:cxnLst/>
              <a:rect l="0" t="0" r="0" b="0"/>
              <a:pathLst>
                <a:path w="339218" h="373104">
                  <a:moveTo>
                    <a:pt x="147399" y="9928"/>
                  </a:moveTo>
                  <a:lnTo>
                    <a:pt x="141531" y="15863"/>
                  </a:lnTo>
                  <a:lnTo>
                    <a:pt x="135967" y="22067"/>
                  </a:lnTo>
                  <a:lnTo>
                    <a:pt x="130168" y="29163"/>
                  </a:lnTo>
                  <a:lnTo>
                    <a:pt x="124087" y="37104"/>
                  </a:lnTo>
                  <a:lnTo>
                    <a:pt x="117757" y="45750"/>
                  </a:lnTo>
                  <a:lnTo>
                    <a:pt x="111229" y="54940"/>
                  </a:lnTo>
                  <a:lnTo>
                    <a:pt x="104553" y="64366"/>
                  </a:lnTo>
                  <a:lnTo>
                    <a:pt x="97771" y="73608"/>
                  </a:lnTo>
                  <a:lnTo>
                    <a:pt x="90913" y="82453"/>
                  </a:lnTo>
                  <a:lnTo>
                    <a:pt x="84003" y="91033"/>
                  </a:lnTo>
                  <a:lnTo>
                    <a:pt x="77058" y="99715"/>
                  </a:lnTo>
                  <a:lnTo>
                    <a:pt x="70100" y="108634"/>
                  </a:lnTo>
                  <a:lnTo>
                    <a:pt x="63534" y="115275"/>
                  </a:lnTo>
                  <a:lnTo>
                    <a:pt x="58617" y="116479"/>
                  </a:lnTo>
                  <a:lnTo>
                    <a:pt x="56239" y="113304"/>
                  </a:lnTo>
                  <a:lnTo>
                    <a:pt x="55943" y="107328"/>
                  </a:lnTo>
                  <a:lnTo>
                    <a:pt x="57204" y="99635"/>
                  </a:lnTo>
                  <a:lnTo>
                    <a:pt x="59821" y="90894"/>
                  </a:lnTo>
                  <a:lnTo>
                    <a:pt x="63596" y="81509"/>
                  </a:lnTo>
                  <a:lnTo>
                    <a:pt x="68292" y="71886"/>
                  </a:lnTo>
                  <a:lnTo>
                    <a:pt x="73683" y="62482"/>
                  </a:lnTo>
                  <a:lnTo>
                    <a:pt x="79581" y="53522"/>
                  </a:lnTo>
                  <a:lnTo>
                    <a:pt x="86003" y="45196"/>
                  </a:lnTo>
                  <a:lnTo>
                    <a:pt x="93147" y="37747"/>
                  </a:lnTo>
                  <a:lnTo>
                    <a:pt x="101066" y="31212"/>
                  </a:lnTo>
                  <a:lnTo>
                    <a:pt x="109672" y="25314"/>
                  </a:lnTo>
                  <a:lnTo>
                    <a:pt x="118828" y="19577"/>
                  </a:lnTo>
                  <a:lnTo>
                    <a:pt x="128400" y="13725"/>
                  </a:lnTo>
                  <a:lnTo>
                    <a:pt x="138439" y="8148"/>
                  </a:lnTo>
                  <a:lnTo>
                    <a:pt x="149163" y="3768"/>
                  </a:lnTo>
                  <a:lnTo>
                    <a:pt x="160628" y="1016"/>
                  </a:lnTo>
                  <a:lnTo>
                    <a:pt x="172429" y="0"/>
                  </a:lnTo>
                  <a:lnTo>
                    <a:pt x="183817" y="763"/>
                  </a:lnTo>
                  <a:lnTo>
                    <a:pt x="194397" y="3143"/>
                  </a:lnTo>
                  <a:lnTo>
                    <a:pt x="203957" y="7164"/>
                  </a:lnTo>
                  <a:lnTo>
                    <a:pt x="212307" y="13129"/>
                  </a:lnTo>
                  <a:lnTo>
                    <a:pt x="219462" y="21022"/>
                  </a:lnTo>
                  <a:lnTo>
                    <a:pt x="225114" y="30404"/>
                  </a:lnTo>
                  <a:lnTo>
                    <a:pt x="228564" y="40610"/>
                  </a:lnTo>
                  <a:lnTo>
                    <a:pt x="229625" y="51171"/>
                  </a:lnTo>
                  <a:lnTo>
                    <a:pt x="228560" y="61684"/>
                  </a:lnTo>
                  <a:lnTo>
                    <a:pt x="225794" y="71734"/>
                  </a:lnTo>
                  <a:lnTo>
                    <a:pt x="221752" y="81157"/>
                  </a:lnTo>
                  <a:lnTo>
                    <a:pt x="216787" y="89974"/>
                  </a:lnTo>
                  <a:lnTo>
                    <a:pt x="211172" y="98291"/>
                  </a:lnTo>
                  <a:lnTo>
                    <a:pt x="205106" y="106224"/>
                  </a:lnTo>
                  <a:lnTo>
                    <a:pt x="198730" y="113876"/>
                  </a:lnTo>
                  <a:lnTo>
                    <a:pt x="192144" y="121329"/>
                  </a:lnTo>
                  <a:lnTo>
                    <a:pt x="185475" y="128604"/>
                  </a:lnTo>
                  <a:lnTo>
                    <a:pt x="180830" y="134359"/>
                  </a:lnTo>
                  <a:lnTo>
                    <a:pt x="180935" y="137160"/>
                  </a:lnTo>
                  <a:lnTo>
                    <a:pt x="185253" y="138052"/>
                  </a:lnTo>
                  <a:lnTo>
                    <a:pt x="192480" y="138241"/>
                  </a:lnTo>
                  <a:lnTo>
                    <a:pt x="201374" y="138597"/>
                  </a:lnTo>
                  <a:lnTo>
                    <a:pt x="211130" y="139502"/>
                  </a:lnTo>
                  <a:lnTo>
                    <a:pt x="221307" y="141017"/>
                  </a:lnTo>
                  <a:lnTo>
                    <a:pt x="231685" y="143070"/>
                  </a:lnTo>
                  <a:lnTo>
                    <a:pt x="242149" y="145549"/>
                  </a:lnTo>
                  <a:lnTo>
                    <a:pt x="252486" y="148510"/>
                  </a:lnTo>
                  <a:lnTo>
                    <a:pt x="262363" y="152172"/>
                  </a:lnTo>
                  <a:lnTo>
                    <a:pt x="271641" y="156601"/>
                  </a:lnTo>
                  <a:lnTo>
                    <a:pt x="280349" y="161879"/>
                  </a:lnTo>
                  <a:lnTo>
                    <a:pt x="288585" y="168179"/>
                  </a:lnTo>
                  <a:lnTo>
                    <a:pt x="296456" y="175493"/>
                  </a:lnTo>
                  <a:lnTo>
                    <a:pt x="303896" y="183676"/>
                  </a:lnTo>
                  <a:lnTo>
                    <a:pt x="310674" y="192540"/>
                  </a:lnTo>
                  <a:lnTo>
                    <a:pt x="316716" y="201913"/>
                  </a:lnTo>
                  <a:lnTo>
                    <a:pt x="322097" y="211816"/>
                  </a:lnTo>
                  <a:lnTo>
                    <a:pt x="326945" y="222448"/>
                  </a:lnTo>
                  <a:lnTo>
                    <a:pt x="331384" y="233866"/>
                  </a:lnTo>
                  <a:lnTo>
                    <a:pt x="335196" y="246144"/>
                  </a:lnTo>
                  <a:lnTo>
                    <a:pt x="337852" y="259449"/>
                  </a:lnTo>
                  <a:lnTo>
                    <a:pt x="339155" y="273766"/>
                  </a:lnTo>
                  <a:lnTo>
                    <a:pt x="339217" y="288617"/>
                  </a:lnTo>
                  <a:lnTo>
                    <a:pt x="338270" y="303200"/>
                  </a:lnTo>
                  <a:lnTo>
                    <a:pt x="336551" y="317069"/>
                  </a:lnTo>
                  <a:lnTo>
                    <a:pt x="333939" y="329820"/>
                  </a:lnTo>
                  <a:lnTo>
                    <a:pt x="329984" y="340932"/>
                  </a:lnTo>
                  <a:lnTo>
                    <a:pt x="324542" y="350287"/>
                  </a:lnTo>
                  <a:lnTo>
                    <a:pt x="317600" y="357925"/>
                  </a:lnTo>
                  <a:lnTo>
                    <a:pt x="309112" y="363854"/>
                  </a:lnTo>
                  <a:lnTo>
                    <a:pt x="299214" y="368251"/>
                  </a:lnTo>
                  <a:lnTo>
                    <a:pt x="288161" y="371241"/>
                  </a:lnTo>
                  <a:lnTo>
                    <a:pt x="276225" y="372816"/>
                  </a:lnTo>
                  <a:lnTo>
                    <a:pt x="263649" y="373103"/>
                  </a:lnTo>
                  <a:lnTo>
                    <a:pt x="250783" y="372331"/>
                  </a:lnTo>
                  <a:lnTo>
                    <a:pt x="238073" y="370751"/>
                  </a:lnTo>
                  <a:lnTo>
                    <a:pt x="225743" y="368584"/>
                  </a:lnTo>
                  <a:lnTo>
                    <a:pt x="213668" y="366165"/>
                  </a:lnTo>
                  <a:lnTo>
                    <a:pt x="201486" y="363928"/>
                  </a:lnTo>
                  <a:lnTo>
                    <a:pt x="188995" y="362089"/>
                  </a:lnTo>
                  <a:lnTo>
                    <a:pt x="176316" y="360517"/>
                  </a:lnTo>
                  <a:lnTo>
                    <a:pt x="163797" y="358848"/>
                  </a:lnTo>
                  <a:lnTo>
                    <a:pt x="151627" y="356874"/>
                  </a:lnTo>
                  <a:lnTo>
                    <a:pt x="139675" y="354716"/>
                  </a:lnTo>
                  <a:lnTo>
                    <a:pt x="127583" y="352720"/>
                  </a:lnTo>
                  <a:lnTo>
                    <a:pt x="115156" y="351084"/>
                  </a:lnTo>
                  <a:lnTo>
                    <a:pt x="102522" y="350004"/>
                  </a:lnTo>
                  <a:lnTo>
                    <a:pt x="90033" y="349736"/>
                  </a:lnTo>
                  <a:lnTo>
                    <a:pt x="77889" y="350338"/>
                  </a:lnTo>
                  <a:lnTo>
                    <a:pt x="66124" y="351710"/>
                  </a:lnTo>
                  <a:lnTo>
                    <a:pt x="54690" y="353694"/>
                  </a:lnTo>
                  <a:lnTo>
                    <a:pt x="43532" y="356133"/>
                  </a:lnTo>
                  <a:lnTo>
                    <a:pt x="33036" y="358744"/>
                  </a:lnTo>
                  <a:lnTo>
                    <a:pt x="23003" y="361386"/>
                  </a:lnTo>
                  <a:lnTo>
                    <a:pt x="12550" y="364286"/>
                  </a:lnTo>
                  <a:lnTo>
                    <a:pt x="0" y="367897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7715" y="3908183"/>
              <a:ext cx="672970" cy="644866"/>
            </a:xfrm>
            <a:custGeom>
              <a:avLst/>
              <a:gdLst/>
              <a:ahLst/>
              <a:cxnLst/>
              <a:rect l="0" t="0" r="0" b="0"/>
              <a:pathLst>
                <a:path w="672970" h="644866">
                  <a:moveTo>
                    <a:pt x="342896" y="18946"/>
                  </a:moveTo>
                  <a:lnTo>
                    <a:pt x="328361" y="21880"/>
                  </a:lnTo>
                  <a:lnTo>
                    <a:pt x="315730" y="24662"/>
                  </a:lnTo>
                  <a:lnTo>
                    <a:pt x="303825" y="27562"/>
                  </a:lnTo>
                  <a:lnTo>
                    <a:pt x="292344" y="30602"/>
                  </a:lnTo>
                  <a:lnTo>
                    <a:pt x="281151" y="33767"/>
                  </a:lnTo>
                  <a:lnTo>
                    <a:pt x="270169" y="37036"/>
                  </a:lnTo>
                  <a:lnTo>
                    <a:pt x="259499" y="40547"/>
                  </a:lnTo>
                  <a:lnTo>
                    <a:pt x="249405" y="44586"/>
                  </a:lnTo>
                  <a:lnTo>
                    <a:pt x="239985" y="49268"/>
                  </a:lnTo>
                  <a:lnTo>
                    <a:pt x="231185" y="54548"/>
                  </a:lnTo>
                  <a:lnTo>
                    <a:pt x="222887" y="60317"/>
                  </a:lnTo>
                  <a:lnTo>
                    <a:pt x="214966" y="66458"/>
                  </a:lnTo>
                  <a:lnTo>
                    <a:pt x="207154" y="72869"/>
                  </a:lnTo>
                  <a:lnTo>
                    <a:pt x="199062" y="79472"/>
                  </a:lnTo>
                  <a:lnTo>
                    <a:pt x="190506" y="86208"/>
                  </a:lnTo>
                  <a:lnTo>
                    <a:pt x="181639" y="93036"/>
                  </a:lnTo>
                  <a:lnTo>
                    <a:pt x="172841" y="99926"/>
                  </a:lnTo>
                  <a:lnTo>
                    <a:pt x="164331" y="106858"/>
                  </a:lnTo>
                  <a:lnTo>
                    <a:pt x="156160" y="113819"/>
                  </a:lnTo>
                  <a:lnTo>
                    <a:pt x="148293" y="120800"/>
                  </a:lnTo>
                  <a:lnTo>
                    <a:pt x="140670" y="127797"/>
                  </a:lnTo>
                  <a:lnTo>
                    <a:pt x="133228" y="134972"/>
                  </a:lnTo>
                  <a:lnTo>
                    <a:pt x="125918" y="142627"/>
                  </a:lnTo>
                  <a:lnTo>
                    <a:pt x="118700" y="150892"/>
                  </a:lnTo>
                  <a:lnTo>
                    <a:pt x="111546" y="159732"/>
                  </a:lnTo>
                  <a:lnTo>
                    <a:pt x="104436" y="169044"/>
                  </a:lnTo>
                  <a:lnTo>
                    <a:pt x="97355" y="178716"/>
                  </a:lnTo>
                  <a:lnTo>
                    <a:pt x="90295" y="188652"/>
                  </a:lnTo>
                  <a:lnTo>
                    <a:pt x="83249" y="198775"/>
                  </a:lnTo>
                  <a:lnTo>
                    <a:pt x="76216" y="209027"/>
                  </a:lnTo>
                  <a:lnTo>
                    <a:pt x="69357" y="219369"/>
                  </a:lnTo>
                  <a:lnTo>
                    <a:pt x="62978" y="229772"/>
                  </a:lnTo>
                  <a:lnTo>
                    <a:pt x="57202" y="240216"/>
                  </a:lnTo>
                  <a:lnTo>
                    <a:pt x="51832" y="250687"/>
                  </a:lnTo>
                  <a:lnTo>
                    <a:pt x="46459" y="261178"/>
                  </a:lnTo>
                  <a:lnTo>
                    <a:pt x="40846" y="271681"/>
                  </a:lnTo>
                  <a:lnTo>
                    <a:pt x="35091" y="282193"/>
                  </a:lnTo>
                  <a:lnTo>
                    <a:pt x="29528" y="292710"/>
                  </a:lnTo>
                  <a:lnTo>
                    <a:pt x="24340" y="303244"/>
                  </a:lnTo>
                  <a:lnTo>
                    <a:pt x="19551" y="314287"/>
                  </a:lnTo>
                  <a:lnTo>
                    <a:pt x="15108" y="326757"/>
                  </a:lnTo>
                  <a:lnTo>
                    <a:pt x="10940" y="341043"/>
                  </a:lnTo>
                  <a:lnTo>
                    <a:pt x="7142" y="357046"/>
                  </a:lnTo>
                  <a:lnTo>
                    <a:pt x="3964" y="374464"/>
                  </a:lnTo>
                  <a:lnTo>
                    <a:pt x="1500" y="392955"/>
                  </a:lnTo>
                  <a:lnTo>
                    <a:pt x="15" y="412065"/>
                  </a:lnTo>
                  <a:lnTo>
                    <a:pt x="0" y="431258"/>
                  </a:lnTo>
                  <a:lnTo>
                    <a:pt x="1586" y="450231"/>
                  </a:lnTo>
                  <a:lnTo>
                    <a:pt x="4601" y="468731"/>
                  </a:lnTo>
                  <a:lnTo>
                    <a:pt x="8760" y="486466"/>
                  </a:lnTo>
                  <a:lnTo>
                    <a:pt x="13776" y="503352"/>
                  </a:lnTo>
                  <a:lnTo>
                    <a:pt x="19413" y="519150"/>
                  </a:lnTo>
                  <a:lnTo>
                    <a:pt x="25488" y="533396"/>
                  </a:lnTo>
                  <a:lnTo>
                    <a:pt x="31870" y="545980"/>
                  </a:lnTo>
                  <a:lnTo>
                    <a:pt x="38629" y="557094"/>
                  </a:lnTo>
                  <a:lnTo>
                    <a:pt x="46005" y="567036"/>
                  </a:lnTo>
                  <a:lnTo>
                    <a:pt x="54091" y="576098"/>
                  </a:lnTo>
                  <a:lnTo>
                    <a:pt x="63150" y="584527"/>
                  </a:lnTo>
                  <a:lnTo>
                    <a:pt x="73674" y="592510"/>
                  </a:lnTo>
                  <a:lnTo>
                    <a:pt x="85793" y="600182"/>
                  </a:lnTo>
                  <a:lnTo>
                    <a:pt x="99169" y="607643"/>
                  </a:lnTo>
                  <a:lnTo>
                    <a:pt x="113211" y="614959"/>
                  </a:lnTo>
                  <a:lnTo>
                    <a:pt x="127505" y="622168"/>
                  </a:lnTo>
                  <a:lnTo>
                    <a:pt x="141847" y="628975"/>
                  </a:lnTo>
                  <a:lnTo>
                    <a:pt x="156155" y="634787"/>
                  </a:lnTo>
                  <a:lnTo>
                    <a:pt x="170402" y="639354"/>
                  </a:lnTo>
                  <a:lnTo>
                    <a:pt x="184425" y="642590"/>
                  </a:lnTo>
                  <a:lnTo>
                    <a:pt x="197929" y="644394"/>
                  </a:lnTo>
                  <a:lnTo>
                    <a:pt x="210803" y="644865"/>
                  </a:lnTo>
                  <a:lnTo>
                    <a:pt x="223416" y="644234"/>
                  </a:lnTo>
                  <a:lnTo>
                    <a:pt x="236492" y="642756"/>
                  </a:lnTo>
                  <a:lnTo>
                    <a:pt x="250397" y="640656"/>
                  </a:lnTo>
                  <a:lnTo>
                    <a:pt x="264840" y="638113"/>
                  </a:lnTo>
                  <a:lnTo>
                    <a:pt x="279081" y="635262"/>
                  </a:lnTo>
                  <a:lnTo>
                    <a:pt x="292699" y="632198"/>
                  </a:lnTo>
                  <a:lnTo>
                    <a:pt x="305604" y="628989"/>
                  </a:lnTo>
                  <a:lnTo>
                    <a:pt x="317878" y="625681"/>
                  </a:lnTo>
                  <a:lnTo>
                    <a:pt x="329649" y="622307"/>
                  </a:lnTo>
                  <a:lnTo>
                    <a:pt x="341045" y="618888"/>
                  </a:lnTo>
                  <a:lnTo>
                    <a:pt x="352172" y="615439"/>
                  </a:lnTo>
                  <a:lnTo>
                    <a:pt x="363109" y="611970"/>
                  </a:lnTo>
                  <a:lnTo>
                    <a:pt x="373914" y="608488"/>
                  </a:lnTo>
                  <a:lnTo>
                    <a:pt x="384629" y="604996"/>
                  </a:lnTo>
                  <a:lnTo>
                    <a:pt x="395279" y="601494"/>
                  </a:lnTo>
                  <a:lnTo>
                    <a:pt x="405719" y="597819"/>
                  </a:lnTo>
                  <a:lnTo>
                    <a:pt x="415656" y="593667"/>
                  </a:lnTo>
                  <a:lnTo>
                    <a:pt x="424974" y="588913"/>
                  </a:lnTo>
                  <a:lnTo>
                    <a:pt x="433875" y="583754"/>
                  </a:lnTo>
                  <a:lnTo>
                    <a:pt x="442772" y="578598"/>
                  </a:lnTo>
                  <a:lnTo>
                    <a:pt x="451909" y="573686"/>
                  </a:lnTo>
                  <a:lnTo>
                    <a:pt x="461352" y="569084"/>
                  </a:lnTo>
                  <a:lnTo>
                    <a:pt x="471077" y="564768"/>
                  </a:lnTo>
                  <a:lnTo>
                    <a:pt x="481027" y="560676"/>
                  </a:lnTo>
                  <a:lnTo>
                    <a:pt x="490980" y="556589"/>
                  </a:lnTo>
                  <a:lnTo>
                    <a:pt x="500582" y="552152"/>
                  </a:lnTo>
                  <a:lnTo>
                    <a:pt x="509676" y="547193"/>
                  </a:lnTo>
                  <a:lnTo>
                    <a:pt x="518596" y="541555"/>
                  </a:lnTo>
                  <a:lnTo>
                    <a:pt x="528037" y="535014"/>
                  </a:lnTo>
                  <a:lnTo>
                    <a:pt x="538348" y="527540"/>
                  </a:lnTo>
                  <a:lnTo>
                    <a:pt x="549224" y="519420"/>
                  </a:lnTo>
                  <a:lnTo>
                    <a:pt x="559918" y="511131"/>
                  </a:lnTo>
                  <a:lnTo>
                    <a:pt x="569996" y="502963"/>
                  </a:lnTo>
                  <a:lnTo>
                    <a:pt x="579202" y="494852"/>
                  </a:lnTo>
                  <a:lnTo>
                    <a:pt x="587306" y="486494"/>
                  </a:lnTo>
                  <a:lnTo>
                    <a:pt x="594312" y="477727"/>
                  </a:lnTo>
                  <a:lnTo>
                    <a:pt x="600541" y="468704"/>
                  </a:lnTo>
                  <a:lnTo>
                    <a:pt x="606506" y="459793"/>
                  </a:lnTo>
                  <a:lnTo>
                    <a:pt x="612524" y="451199"/>
                  </a:lnTo>
                  <a:lnTo>
                    <a:pt x="618553" y="442801"/>
                  </a:lnTo>
                  <a:lnTo>
                    <a:pt x="624301" y="434248"/>
                  </a:lnTo>
                  <a:lnTo>
                    <a:pt x="629619" y="425342"/>
                  </a:lnTo>
                  <a:lnTo>
                    <a:pt x="634664" y="415884"/>
                  </a:lnTo>
                  <a:lnTo>
                    <a:pt x="639811" y="405618"/>
                  </a:lnTo>
                  <a:lnTo>
                    <a:pt x="645265" y="394473"/>
                  </a:lnTo>
                  <a:lnTo>
                    <a:pt x="650741" y="382224"/>
                  </a:lnTo>
                  <a:lnTo>
                    <a:pt x="655584" y="368413"/>
                  </a:lnTo>
                  <a:lnTo>
                    <a:pt x="659476" y="352938"/>
                  </a:lnTo>
                  <a:lnTo>
                    <a:pt x="662579" y="336157"/>
                  </a:lnTo>
                  <a:lnTo>
                    <a:pt x="665353" y="318676"/>
                  </a:lnTo>
                  <a:lnTo>
                    <a:pt x="668098" y="300920"/>
                  </a:lnTo>
                  <a:lnTo>
                    <a:pt x="670621" y="283101"/>
                  </a:lnTo>
                  <a:lnTo>
                    <a:pt x="672337" y="265306"/>
                  </a:lnTo>
                  <a:lnTo>
                    <a:pt x="672969" y="247559"/>
                  </a:lnTo>
                  <a:lnTo>
                    <a:pt x="672394" y="229863"/>
                  </a:lnTo>
                  <a:lnTo>
                    <a:pt x="670479" y="212208"/>
                  </a:lnTo>
                  <a:lnTo>
                    <a:pt x="667302" y="194594"/>
                  </a:lnTo>
                  <a:lnTo>
                    <a:pt x="663236" y="177339"/>
                  </a:lnTo>
                  <a:lnTo>
                    <a:pt x="658831" y="161052"/>
                  </a:lnTo>
                  <a:lnTo>
                    <a:pt x="654421" y="145986"/>
                  </a:lnTo>
                  <a:lnTo>
                    <a:pt x="649819" y="132074"/>
                  </a:lnTo>
                  <a:lnTo>
                    <a:pt x="644438" y="119108"/>
                  </a:lnTo>
                  <a:lnTo>
                    <a:pt x="638005" y="106869"/>
                  </a:lnTo>
                  <a:lnTo>
                    <a:pt x="630717" y="95326"/>
                  </a:lnTo>
                  <a:lnTo>
                    <a:pt x="623054" y="84633"/>
                  </a:lnTo>
                  <a:lnTo>
                    <a:pt x="615332" y="74800"/>
                  </a:lnTo>
                  <a:lnTo>
                    <a:pt x="607368" y="65551"/>
                  </a:lnTo>
                  <a:lnTo>
                    <a:pt x="598582" y="56418"/>
                  </a:lnTo>
                  <a:lnTo>
                    <a:pt x="588714" y="47133"/>
                  </a:lnTo>
                  <a:lnTo>
                    <a:pt x="577968" y="37929"/>
                  </a:lnTo>
                  <a:lnTo>
                    <a:pt x="566829" y="29429"/>
                  </a:lnTo>
                  <a:lnTo>
                    <a:pt x="555618" y="21939"/>
                  </a:lnTo>
                  <a:lnTo>
                    <a:pt x="543987" y="15606"/>
                  </a:lnTo>
                  <a:lnTo>
                    <a:pt x="531054" y="10575"/>
                  </a:lnTo>
                  <a:lnTo>
                    <a:pt x="516426" y="6788"/>
                  </a:lnTo>
                  <a:lnTo>
                    <a:pt x="500176" y="4041"/>
                  </a:lnTo>
                  <a:lnTo>
                    <a:pt x="482587" y="2099"/>
                  </a:lnTo>
                  <a:lnTo>
                    <a:pt x="463986" y="753"/>
                  </a:lnTo>
                  <a:lnTo>
                    <a:pt x="445140" y="0"/>
                  </a:lnTo>
                  <a:lnTo>
                    <a:pt x="427188" y="17"/>
                  </a:lnTo>
                  <a:lnTo>
                    <a:pt x="410680" y="847"/>
                  </a:lnTo>
                  <a:lnTo>
                    <a:pt x="395633" y="2557"/>
                  </a:lnTo>
                  <a:lnTo>
                    <a:pt x="381826" y="5308"/>
                  </a:lnTo>
                  <a:lnTo>
                    <a:pt x="368974" y="9083"/>
                  </a:lnTo>
                  <a:lnTo>
                    <a:pt x="356661" y="13567"/>
                  </a:lnTo>
                  <a:lnTo>
                    <a:pt x="344377" y="18261"/>
                  </a:lnTo>
                  <a:lnTo>
                    <a:pt x="331851" y="22864"/>
                  </a:lnTo>
                  <a:lnTo>
                    <a:pt x="319333" y="27427"/>
                  </a:lnTo>
                  <a:lnTo>
                    <a:pt x="307460" y="32250"/>
                  </a:lnTo>
                  <a:lnTo>
                    <a:pt x="296555" y="37485"/>
                  </a:lnTo>
                  <a:lnTo>
                    <a:pt x="286718" y="42837"/>
                  </a:lnTo>
                  <a:lnTo>
                    <a:pt x="276919" y="48163"/>
                  </a:lnTo>
                  <a:lnTo>
                    <a:pt x="265186" y="53933"/>
                  </a:lnTo>
                  <a:lnTo>
                    <a:pt x="248139" y="61060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1155620" y="3706031"/>
            <a:ext cx="1834474" cy="589596"/>
            <a:chOff x="1155620" y="3706031"/>
            <a:chExt cx="1834474" cy="589596"/>
          </a:xfrm>
        </p:grpSpPr>
        <p:sp>
          <p:nvSpPr>
            <p:cNvPr id="35" name="Freeform 34"/>
            <p:cNvSpPr/>
            <p:nvPr/>
          </p:nvSpPr>
          <p:spPr>
            <a:xfrm>
              <a:off x="1155620" y="3785584"/>
              <a:ext cx="202557" cy="510043"/>
            </a:xfrm>
            <a:custGeom>
              <a:avLst/>
              <a:gdLst/>
              <a:ahLst/>
              <a:cxnLst/>
              <a:rect l="0" t="0" r="0" b="0"/>
              <a:pathLst>
                <a:path w="202557" h="510043">
                  <a:moveTo>
                    <a:pt x="202556" y="152074"/>
                  </a:moveTo>
                  <a:lnTo>
                    <a:pt x="202489" y="137472"/>
                  </a:lnTo>
                  <a:lnTo>
                    <a:pt x="201848" y="124200"/>
                  </a:lnTo>
                  <a:lnTo>
                    <a:pt x="200547" y="111009"/>
                  </a:lnTo>
                  <a:lnTo>
                    <a:pt x="198515" y="98013"/>
                  </a:lnTo>
                  <a:lnTo>
                    <a:pt x="195550" y="85801"/>
                  </a:lnTo>
                  <a:lnTo>
                    <a:pt x="191630" y="74654"/>
                  </a:lnTo>
                  <a:lnTo>
                    <a:pt x="186881" y="64539"/>
                  </a:lnTo>
                  <a:lnTo>
                    <a:pt x="181477" y="55282"/>
                  </a:lnTo>
                  <a:lnTo>
                    <a:pt x="175586" y="46686"/>
                  </a:lnTo>
                  <a:lnTo>
                    <a:pt x="169344" y="38572"/>
                  </a:lnTo>
                  <a:lnTo>
                    <a:pt x="162855" y="30803"/>
                  </a:lnTo>
                  <a:lnTo>
                    <a:pt x="156186" y="23283"/>
                  </a:lnTo>
                  <a:lnTo>
                    <a:pt x="149064" y="16263"/>
                  </a:lnTo>
                  <a:lnTo>
                    <a:pt x="140912" y="10309"/>
                  </a:lnTo>
                  <a:lnTo>
                    <a:pt x="131501" y="5644"/>
                  </a:lnTo>
                  <a:lnTo>
                    <a:pt x="121077" y="2344"/>
                  </a:lnTo>
                  <a:lnTo>
                    <a:pt x="110162" y="496"/>
                  </a:lnTo>
                  <a:lnTo>
                    <a:pt x="99117" y="0"/>
                  </a:lnTo>
                  <a:lnTo>
                    <a:pt x="88109" y="785"/>
                  </a:lnTo>
                  <a:lnTo>
                    <a:pt x="77192" y="2899"/>
                  </a:lnTo>
                  <a:lnTo>
                    <a:pt x="66380" y="6253"/>
                  </a:lnTo>
                  <a:lnTo>
                    <a:pt x="55985" y="10960"/>
                  </a:lnTo>
                  <a:lnTo>
                    <a:pt x="46603" y="17400"/>
                  </a:lnTo>
                  <a:lnTo>
                    <a:pt x="38477" y="25620"/>
                  </a:lnTo>
                  <a:lnTo>
                    <a:pt x="31529" y="35223"/>
                  </a:lnTo>
                  <a:lnTo>
                    <a:pt x="25545" y="45579"/>
                  </a:lnTo>
                  <a:lnTo>
                    <a:pt x="20295" y="56250"/>
                  </a:lnTo>
                  <a:lnTo>
                    <a:pt x="15581" y="67176"/>
                  </a:lnTo>
                  <a:lnTo>
                    <a:pt x="11247" y="78569"/>
                  </a:lnTo>
                  <a:lnTo>
                    <a:pt x="7186" y="90529"/>
                  </a:lnTo>
                  <a:lnTo>
                    <a:pt x="3643" y="103018"/>
                  </a:lnTo>
                  <a:lnTo>
                    <a:pt x="1175" y="115941"/>
                  </a:lnTo>
                  <a:lnTo>
                    <a:pt x="0" y="129194"/>
                  </a:lnTo>
                  <a:lnTo>
                    <a:pt x="27" y="142690"/>
                  </a:lnTo>
                  <a:lnTo>
                    <a:pt x="1033" y="156356"/>
                  </a:lnTo>
                  <a:lnTo>
                    <a:pt x="2784" y="170136"/>
                  </a:lnTo>
                  <a:lnTo>
                    <a:pt x="5077" y="183831"/>
                  </a:lnTo>
                  <a:lnTo>
                    <a:pt x="7753" y="197105"/>
                  </a:lnTo>
                  <a:lnTo>
                    <a:pt x="10701" y="209808"/>
                  </a:lnTo>
                  <a:lnTo>
                    <a:pt x="14001" y="221796"/>
                  </a:lnTo>
                  <a:lnTo>
                    <a:pt x="17901" y="232854"/>
                  </a:lnTo>
                  <a:lnTo>
                    <a:pt x="22495" y="242955"/>
                  </a:lnTo>
                  <a:lnTo>
                    <a:pt x="27887" y="252061"/>
                  </a:lnTo>
                  <a:lnTo>
                    <a:pt x="34264" y="260039"/>
                  </a:lnTo>
                  <a:lnTo>
                    <a:pt x="41635" y="266918"/>
                  </a:lnTo>
                  <a:lnTo>
                    <a:pt x="50026" y="272538"/>
                  </a:lnTo>
                  <a:lnTo>
                    <a:pt x="59562" y="276492"/>
                  </a:lnTo>
                  <a:lnTo>
                    <a:pt x="70195" y="278697"/>
                  </a:lnTo>
                  <a:lnTo>
                    <a:pt x="81588" y="279042"/>
                  </a:lnTo>
                  <a:lnTo>
                    <a:pt x="93228" y="277230"/>
                  </a:lnTo>
                  <a:lnTo>
                    <a:pt x="104790" y="273310"/>
                  </a:lnTo>
                  <a:lnTo>
                    <a:pt x="115993" y="267763"/>
                  </a:lnTo>
                  <a:lnTo>
                    <a:pt x="126516" y="261294"/>
                  </a:lnTo>
                  <a:lnTo>
                    <a:pt x="136254" y="254388"/>
                  </a:lnTo>
                  <a:lnTo>
                    <a:pt x="145114" y="247146"/>
                  </a:lnTo>
                  <a:lnTo>
                    <a:pt x="152928" y="239379"/>
                  </a:lnTo>
                  <a:lnTo>
                    <a:pt x="159705" y="231008"/>
                  </a:lnTo>
                  <a:lnTo>
                    <a:pt x="165597" y="222081"/>
                  </a:lnTo>
                  <a:lnTo>
                    <a:pt x="170797" y="212702"/>
                  </a:lnTo>
                  <a:lnTo>
                    <a:pt x="175485" y="202982"/>
                  </a:lnTo>
                  <a:lnTo>
                    <a:pt x="179805" y="193012"/>
                  </a:lnTo>
                  <a:lnTo>
                    <a:pt x="183867" y="182866"/>
                  </a:lnTo>
                  <a:lnTo>
                    <a:pt x="187757" y="172668"/>
                  </a:lnTo>
                  <a:lnTo>
                    <a:pt x="191723" y="164952"/>
                  </a:lnTo>
                  <a:lnTo>
                    <a:pt x="195461" y="163038"/>
                  </a:lnTo>
                  <a:lnTo>
                    <a:pt x="198128" y="166265"/>
                  </a:lnTo>
                  <a:lnTo>
                    <a:pt x="199814" y="173140"/>
                  </a:lnTo>
                  <a:lnTo>
                    <a:pt x="200845" y="182786"/>
                  </a:lnTo>
                  <a:lnTo>
                    <a:pt x="201476" y="194990"/>
                  </a:lnTo>
                  <a:lnTo>
                    <a:pt x="201862" y="209449"/>
                  </a:lnTo>
                  <a:lnTo>
                    <a:pt x="201934" y="225245"/>
                  </a:lnTo>
                  <a:lnTo>
                    <a:pt x="201441" y="241019"/>
                  </a:lnTo>
                  <a:lnTo>
                    <a:pt x="200293" y="256013"/>
                  </a:lnTo>
                  <a:lnTo>
                    <a:pt x="198705" y="270354"/>
                  </a:lnTo>
                  <a:lnTo>
                    <a:pt x="197099" y="284740"/>
                  </a:lnTo>
                  <a:lnTo>
                    <a:pt x="195724" y="299606"/>
                  </a:lnTo>
                  <a:lnTo>
                    <a:pt x="194649" y="315067"/>
                  </a:lnTo>
                  <a:lnTo>
                    <a:pt x="193853" y="331074"/>
                  </a:lnTo>
                  <a:lnTo>
                    <a:pt x="193283" y="347514"/>
                  </a:lnTo>
                  <a:lnTo>
                    <a:pt x="192883" y="364118"/>
                  </a:lnTo>
                  <a:lnTo>
                    <a:pt x="192607" y="380484"/>
                  </a:lnTo>
                  <a:lnTo>
                    <a:pt x="192419" y="396414"/>
                  </a:lnTo>
                  <a:lnTo>
                    <a:pt x="192290" y="411889"/>
                  </a:lnTo>
                  <a:lnTo>
                    <a:pt x="192204" y="426973"/>
                  </a:lnTo>
                  <a:lnTo>
                    <a:pt x="192145" y="441738"/>
                  </a:lnTo>
                  <a:lnTo>
                    <a:pt x="192106" y="455852"/>
                  </a:lnTo>
                  <a:lnTo>
                    <a:pt x="192076" y="470064"/>
                  </a:lnTo>
                  <a:lnTo>
                    <a:pt x="192051" y="486744"/>
                  </a:lnTo>
                  <a:lnTo>
                    <a:pt x="192027" y="510042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533458" y="3768971"/>
              <a:ext cx="245859" cy="498870"/>
            </a:xfrm>
            <a:custGeom>
              <a:avLst/>
              <a:gdLst/>
              <a:ahLst/>
              <a:cxnLst/>
              <a:rect l="0" t="0" r="0" b="0"/>
              <a:pathLst>
                <a:path w="245859" h="498870">
                  <a:moveTo>
                    <a:pt x="87930" y="42345"/>
                  </a:moveTo>
                  <a:lnTo>
                    <a:pt x="84996" y="54013"/>
                  </a:lnTo>
                  <a:lnTo>
                    <a:pt x="82214" y="64502"/>
                  </a:lnTo>
                  <a:lnTo>
                    <a:pt x="79310" y="74799"/>
                  </a:lnTo>
                  <a:lnTo>
                    <a:pt x="76097" y="84927"/>
                  </a:lnTo>
                  <a:lnTo>
                    <a:pt x="72284" y="94623"/>
                  </a:lnTo>
                  <a:lnTo>
                    <a:pt x="67771" y="103763"/>
                  </a:lnTo>
                  <a:lnTo>
                    <a:pt x="62780" y="112539"/>
                  </a:lnTo>
                  <a:lnTo>
                    <a:pt x="57741" y="121349"/>
                  </a:lnTo>
                  <a:lnTo>
                    <a:pt x="52905" y="130421"/>
                  </a:lnTo>
                  <a:lnTo>
                    <a:pt x="48184" y="139651"/>
                  </a:lnTo>
                  <a:lnTo>
                    <a:pt x="43255" y="148700"/>
                  </a:lnTo>
                  <a:lnTo>
                    <a:pt x="37939" y="157359"/>
                  </a:lnTo>
                  <a:lnTo>
                    <a:pt x="32216" y="164783"/>
                  </a:lnTo>
                  <a:lnTo>
                    <a:pt x="26142" y="169487"/>
                  </a:lnTo>
                  <a:lnTo>
                    <a:pt x="19806" y="170898"/>
                  </a:lnTo>
                  <a:lnTo>
                    <a:pt x="13772" y="169247"/>
                  </a:lnTo>
                  <a:lnTo>
                    <a:pt x="9019" y="165099"/>
                  </a:lnTo>
                  <a:lnTo>
                    <a:pt x="5978" y="159053"/>
                  </a:lnTo>
                  <a:lnTo>
                    <a:pt x="4584" y="151626"/>
                  </a:lnTo>
                  <a:lnTo>
                    <a:pt x="4555" y="143221"/>
                  </a:lnTo>
                  <a:lnTo>
                    <a:pt x="5571" y="134135"/>
                  </a:lnTo>
                  <a:lnTo>
                    <a:pt x="7352" y="124582"/>
                  </a:lnTo>
                  <a:lnTo>
                    <a:pt x="9676" y="114711"/>
                  </a:lnTo>
                  <a:lnTo>
                    <a:pt x="12384" y="104624"/>
                  </a:lnTo>
                  <a:lnTo>
                    <a:pt x="15521" y="94390"/>
                  </a:lnTo>
                  <a:lnTo>
                    <a:pt x="19312" y="84061"/>
                  </a:lnTo>
                  <a:lnTo>
                    <a:pt x="23828" y="73664"/>
                  </a:lnTo>
                  <a:lnTo>
                    <a:pt x="28997" y="63224"/>
                  </a:lnTo>
                  <a:lnTo>
                    <a:pt x="34693" y="52755"/>
                  </a:lnTo>
                  <a:lnTo>
                    <a:pt x="40789" y="42275"/>
                  </a:lnTo>
                  <a:lnTo>
                    <a:pt x="47340" y="32119"/>
                  </a:lnTo>
                  <a:lnTo>
                    <a:pt x="54569" y="22904"/>
                  </a:lnTo>
                  <a:lnTo>
                    <a:pt x="62544" y="14903"/>
                  </a:lnTo>
                  <a:lnTo>
                    <a:pt x="71187" y="8379"/>
                  </a:lnTo>
                  <a:lnTo>
                    <a:pt x="80368" y="3745"/>
                  </a:lnTo>
                  <a:lnTo>
                    <a:pt x="89952" y="1039"/>
                  </a:lnTo>
                  <a:lnTo>
                    <a:pt x="99828" y="0"/>
                  </a:lnTo>
                  <a:lnTo>
                    <a:pt x="109911" y="275"/>
                  </a:lnTo>
                  <a:lnTo>
                    <a:pt x="120132" y="1542"/>
                  </a:lnTo>
                  <a:lnTo>
                    <a:pt x="130284" y="4015"/>
                  </a:lnTo>
                  <a:lnTo>
                    <a:pt x="140026" y="8410"/>
                  </a:lnTo>
                  <a:lnTo>
                    <a:pt x="149209" y="14955"/>
                  </a:lnTo>
                  <a:lnTo>
                    <a:pt x="157850" y="23282"/>
                  </a:lnTo>
                  <a:lnTo>
                    <a:pt x="166040" y="32707"/>
                  </a:lnTo>
                  <a:lnTo>
                    <a:pt x="173881" y="42717"/>
                  </a:lnTo>
                  <a:lnTo>
                    <a:pt x="181299" y="53182"/>
                  </a:lnTo>
                  <a:lnTo>
                    <a:pt x="188063" y="64259"/>
                  </a:lnTo>
                  <a:lnTo>
                    <a:pt x="194091" y="76007"/>
                  </a:lnTo>
                  <a:lnTo>
                    <a:pt x="199293" y="88522"/>
                  </a:lnTo>
                  <a:lnTo>
                    <a:pt x="203488" y="101995"/>
                  </a:lnTo>
                  <a:lnTo>
                    <a:pt x="206680" y="116436"/>
                  </a:lnTo>
                  <a:lnTo>
                    <a:pt x="209010" y="131712"/>
                  </a:lnTo>
                  <a:lnTo>
                    <a:pt x="210665" y="147644"/>
                  </a:lnTo>
                  <a:lnTo>
                    <a:pt x="211814" y="164071"/>
                  </a:lnTo>
                  <a:lnTo>
                    <a:pt x="212435" y="181015"/>
                  </a:lnTo>
                  <a:lnTo>
                    <a:pt x="212328" y="198682"/>
                  </a:lnTo>
                  <a:lnTo>
                    <a:pt x="211442" y="217110"/>
                  </a:lnTo>
                  <a:lnTo>
                    <a:pt x="209864" y="235723"/>
                  </a:lnTo>
                  <a:lnTo>
                    <a:pt x="207734" y="253459"/>
                  </a:lnTo>
                  <a:lnTo>
                    <a:pt x="205185" y="269803"/>
                  </a:lnTo>
                  <a:lnTo>
                    <a:pt x="202169" y="285064"/>
                  </a:lnTo>
                  <a:lnTo>
                    <a:pt x="198466" y="300074"/>
                  </a:lnTo>
                  <a:lnTo>
                    <a:pt x="194012" y="315361"/>
                  </a:lnTo>
                  <a:lnTo>
                    <a:pt x="188886" y="331106"/>
                  </a:lnTo>
                  <a:lnTo>
                    <a:pt x="183220" y="347303"/>
                  </a:lnTo>
                  <a:lnTo>
                    <a:pt x="177149" y="363867"/>
                  </a:lnTo>
                  <a:lnTo>
                    <a:pt x="170784" y="380382"/>
                  </a:lnTo>
                  <a:lnTo>
                    <a:pt x="164212" y="396157"/>
                  </a:lnTo>
                  <a:lnTo>
                    <a:pt x="157492" y="410872"/>
                  </a:lnTo>
                  <a:lnTo>
                    <a:pt x="150506" y="424547"/>
                  </a:lnTo>
                  <a:lnTo>
                    <a:pt x="142977" y="437351"/>
                  </a:lnTo>
                  <a:lnTo>
                    <a:pt x="134792" y="449481"/>
                  </a:lnTo>
                  <a:lnTo>
                    <a:pt x="125837" y="460951"/>
                  </a:lnTo>
                  <a:lnTo>
                    <a:pt x="115915" y="471595"/>
                  </a:lnTo>
                  <a:lnTo>
                    <a:pt x="105015" y="481373"/>
                  </a:lnTo>
                  <a:lnTo>
                    <a:pt x="93270" y="489737"/>
                  </a:lnTo>
                  <a:lnTo>
                    <a:pt x="80863" y="495613"/>
                  </a:lnTo>
                  <a:lnTo>
                    <a:pt x="67971" y="498627"/>
                  </a:lnTo>
                  <a:lnTo>
                    <a:pt x="55061" y="498869"/>
                  </a:lnTo>
                  <a:lnTo>
                    <a:pt x="42854" y="496530"/>
                  </a:lnTo>
                  <a:lnTo>
                    <a:pt x="31694" y="491991"/>
                  </a:lnTo>
                  <a:lnTo>
                    <a:pt x="21897" y="485556"/>
                  </a:lnTo>
                  <a:lnTo>
                    <a:pt x="13913" y="477359"/>
                  </a:lnTo>
                  <a:lnTo>
                    <a:pt x="7809" y="467636"/>
                  </a:lnTo>
                  <a:lnTo>
                    <a:pt x="3505" y="456857"/>
                  </a:lnTo>
                  <a:lnTo>
                    <a:pt x="967" y="445631"/>
                  </a:lnTo>
                  <a:lnTo>
                    <a:pt x="0" y="434342"/>
                  </a:lnTo>
                  <a:lnTo>
                    <a:pt x="465" y="423153"/>
                  </a:lnTo>
                  <a:lnTo>
                    <a:pt x="2364" y="412106"/>
                  </a:lnTo>
                  <a:lnTo>
                    <a:pt x="5564" y="401198"/>
                  </a:lnTo>
                  <a:lnTo>
                    <a:pt x="9829" y="390568"/>
                  </a:lnTo>
                  <a:lnTo>
                    <a:pt x="14907" y="380495"/>
                  </a:lnTo>
                  <a:lnTo>
                    <a:pt x="20590" y="371092"/>
                  </a:lnTo>
                  <a:lnTo>
                    <a:pt x="27033" y="362470"/>
                  </a:lnTo>
                  <a:lnTo>
                    <a:pt x="34721" y="354825"/>
                  </a:lnTo>
                  <a:lnTo>
                    <a:pt x="43818" y="348173"/>
                  </a:lnTo>
                  <a:lnTo>
                    <a:pt x="54029" y="342706"/>
                  </a:lnTo>
                  <a:lnTo>
                    <a:pt x="64800" y="338856"/>
                  </a:lnTo>
                  <a:lnTo>
                    <a:pt x="75749" y="336716"/>
                  </a:lnTo>
                  <a:lnTo>
                    <a:pt x="86693" y="336245"/>
                  </a:lnTo>
                  <a:lnTo>
                    <a:pt x="97567" y="337440"/>
                  </a:lnTo>
                  <a:lnTo>
                    <a:pt x="108359" y="340133"/>
                  </a:lnTo>
                  <a:lnTo>
                    <a:pt x="119081" y="344041"/>
                  </a:lnTo>
                  <a:lnTo>
                    <a:pt x="129746" y="348871"/>
                  </a:lnTo>
                  <a:lnTo>
                    <a:pt x="140365" y="354375"/>
                  </a:lnTo>
                  <a:lnTo>
                    <a:pt x="150787" y="360356"/>
                  </a:lnTo>
                  <a:lnTo>
                    <a:pt x="160712" y="366669"/>
                  </a:lnTo>
                  <a:lnTo>
                    <a:pt x="170017" y="373211"/>
                  </a:lnTo>
                  <a:lnTo>
                    <a:pt x="178741" y="379909"/>
                  </a:lnTo>
                  <a:lnTo>
                    <a:pt x="186986" y="386712"/>
                  </a:lnTo>
                  <a:lnTo>
                    <a:pt x="194868" y="393578"/>
                  </a:lnTo>
                  <a:lnTo>
                    <a:pt x="202568" y="400178"/>
                  </a:lnTo>
                  <a:lnTo>
                    <a:pt x="211295" y="406552"/>
                  </a:lnTo>
                  <a:lnTo>
                    <a:pt x="224057" y="413260"/>
                  </a:lnTo>
                  <a:lnTo>
                    <a:pt x="245858" y="421371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905658" y="410611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074114" y="3706031"/>
              <a:ext cx="299947" cy="442198"/>
            </a:xfrm>
            <a:custGeom>
              <a:avLst/>
              <a:gdLst/>
              <a:ahLst/>
              <a:cxnLst/>
              <a:rect l="0" t="0" r="0" b="0"/>
              <a:pathLst>
                <a:path w="299947" h="442198">
                  <a:moveTo>
                    <a:pt x="126341" y="0"/>
                  </a:moveTo>
                  <a:lnTo>
                    <a:pt x="120474" y="8801"/>
                  </a:lnTo>
                  <a:lnTo>
                    <a:pt x="114910" y="17147"/>
                  </a:lnTo>
                  <a:lnTo>
                    <a:pt x="109110" y="25847"/>
                  </a:lnTo>
                  <a:lnTo>
                    <a:pt x="103030" y="34967"/>
                  </a:lnTo>
                  <a:lnTo>
                    <a:pt x="96700" y="44462"/>
                  </a:lnTo>
                  <a:lnTo>
                    <a:pt x="90172" y="54249"/>
                  </a:lnTo>
                  <a:lnTo>
                    <a:pt x="83496" y="64091"/>
                  </a:lnTo>
                  <a:lnTo>
                    <a:pt x="76713" y="73617"/>
                  </a:lnTo>
                  <a:lnTo>
                    <a:pt x="69866" y="82576"/>
                  </a:lnTo>
                  <a:lnTo>
                    <a:pt x="63385" y="88400"/>
                  </a:lnTo>
                  <a:lnTo>
                    <a:pt x="58701" y="88366"/>
                  </a:lnTo>
                  <a:lnTo>
                    <a:pt x="57009" y="84188"/>
                  </a:lnTo>
                  <a:lnTo>
                    <a:pt x="57983" y="77541"/>
                  </a:lnTo>
                  <a:lnTo>
                    <a:pt x="60910" y="69591"/>
                  </a:lnTo>
                  <a:lnTo>
                    <a:pt x="65183" y="61226"/>
                  </a:lnTo>
                  <a:lnTo>
                    <a:pt x="70370" y="52922"/>
                  </a:lnTo>
                  <a:lnTo>
                    <a:pt x="76335" y="45014"/>
                  </a:lnTo>
                  <a:lnTo>
                    <a:pt x="83184" y="37835"/>
                  </a:lnTo>
                  <a:lnTo>
                    <a:pt x="90915" y="31484"/>
                  </a:lnTo>
                  <a:lnTo>
                    <a:pt x="99567" y="26046"/>
                  </a:lnTo>
                  <a:lnTo>
                    <a:pt x="109288" y="21681"/>
                  </a:lnTo>
                  <a:lnTo>
                    <a:pt x="120054" y="18376"/>
                  </a:lnTo>
                  <a:lnTo>
                    <a:pt x="131709" y="16138"/>
                  </a:lnTo>
                  <a:lnTo>
                    <a:pt x="144057" y="15076"/>
                  </a:lnTo>
                  <a:lnTo>
                    <a:pt x="156909" y="15142"/>
                  </a:lnTo>
                  <a:lnTo>
                    <a:pt x="169792" y="16322"/>
                  </a:lnTo>
                  <a:lnTo>
                    <a:pt x="181982" y="18708"/>
                  </a:lnTo>
                  <a:lnTo>
                    <a:pt x="193130" y="22248"/>
                  </a:lnTo>
                  <a:lnTo>
                    <a:pt x="202919" y="27082"/>
                  </a:lnTo>
                  <a:lnTo>
                    <a:pt x="210897" y="33608"/>
                  </a:lnTo>
                  <a:lnTo>
                    <a:pt x="216999" y="41885"/>
                  </a:lnTo>
                  <a:lnTo>
                    <a:pt x="221300" y="51528"/>
                  </a:lnTo>
                  <a:lnTo>
                    <a:pt x="223837" y="61909"/>
                  </a:lnTo>
                  <a:lnTo>
                    <a:pt x="224803" y="72593"/>
                  </a:lnTo>
                  <a:lnTo>
                    <a:pt x="224336" y="83357"/>
                  </a:lnTo>
                  <a:lnTo>
                    <a:pt x="222437" y="94110"/>
                  </a:lnTo>
                  <a:lnTo>
                    <a:pt x="219237" y="104822"/>
                  </a:lnTo>
                  <a:lnTo>
                    <a:pt x="214972" y="115488"/>
                  </a:lnTo>
                  <a:lnTo>
                    <a:pt x="209893" y="126117"/>
                  </a:lnTo>
                  <a:lnTo>
                    <a:pt x="204215" y="136712"/>
                  </a:lnTo>
                  <a:lnTo>
                    <a:pt x="197945" y="147117"/>
                  </a:lnTo>
                  <a:lnTo>
                    <a:pt x="190905" y="157031"/>
                  </a:lnTo>
                  <a:lnTo>
                    <a:pt x="183104" y="166334"/>
                  </a:lnTo>
                  <a:lnTo>
                    <a:pt x="176283" y="175208"/>
                  </a:lnTo>
                  <a:lnTo>
                    <a:pt x="173323" y="183100"/>
                  </a:lnTo>
                  <a:lnTo>
                    <a:pt x="174682" y="189043"/>
                  </a:lnTo>
                  <a:lnTo>
                    <a:pt x="179279" y="193555"/>
                  </a:lnTo>
                  <a:lnTo>
                    <a:pt x="186005" y="197337"/>
                  </a:lnTo>
                  <a:lnTo>
                    <a:pt x="193921" y="200978"/>
                  </a:lnTo>
                  <a:lnTo>
                    <a:pt x="202223" y="204995"/>
                  </a:lnTo>
                  <a:lnTo>
                    <a:pt x="210476" y="209612"/>
                  </a:lnTo>
                  <a:lnTo>
                    <a:pt x="218679" y="214991"/>
                  </a:lnTo>
                  <a:lnTo>
                    <a:pt x="227117" y="221346"/>
                  </a:lnTo>
                  <a:lnTo>
                    <a:pt x="235947" y="228691"/>
                  </a:lnTo>
                  <a:lnTo>
                    <a:pt x="245017" y="236892"/>
                  </a:lnTo>
                  <a:lnTo>
                    <a:pt x="253961" y="245766"/>
                  </a:lnTo>
                  <a:lnTo>
                    <a:pt x="262569" y="255145"/>
                  </a:lnTo>
                  <a:lnTo>
                    <a:pt x="270638" y="265052"/>
                  </a:lnTo>
                  <a:lnTo>
                    <a:pt x="277904" y="275687"/>
                  </a:lnTo>
                  <a:lnTo>
                    <a:pt x="284303" y="287101"/>
                  </a:lnTo>
                  <a:lnTo>
                    <a:pt x="289769" y="299207"/>
                  </a:lnTo>
                  <a:lnTo>
                    <a:pt x="294149" y="311865"/>
                  </a:lnTo>
                  <a:lnTo>
                    <a:pt x="297458" y="324933"/>
                  </a:lnTo>
                  <a:lnTo>
                    <a:pt x="299529" y="338132"/>
                  </a:lnTo>
                  <a:lnTo>
                    <a:pt x="299946" y="351066"/>
                  </a:lnTo>
                  <a:lnTo>
                    <a:pt x="298633" y="363538"/>
                  </a:lnTo>
                  <a:lnTo>
                    <a:pt x="295803" y="375369"/>
                  </a:lnTo>
                  <a:lnTo>
                    <a:pt x="291769" y="386322"/>
                  </a:lnTo>
                  <a:lnTo>
                    <a:pt x="286832" y="396352"/>
                  </a:lnTo>
                  <a:lnTo>
                    <a:pt x="281078" y="405410"/>
                  </a:lnTo>
                  <a:lnTo>
                    <a:pt x="274393" y="413356"/>
                  </a:lnTo>
                  <a:lnTo>
                    <a:pt x="266782" y="420218"/>
                  </a:lnTo>
                  <a:lnTo>
                    <a:pt x="258214" y="425997"/>
                  </a:lnTo>
                  <a:lnTo>
                    <a:pt x="248553" y="430589"/>
                  </a:lnTo>
                  <a:lnTo>
                    <a:pt x="237828" y="434046"/>
                  </a:lnTo>
                  <a:lnTo>
                    <a:pt x="226201" y="436385"/>
                  </a:lnTo>
                  <a:lnTo>
                    <a:pt x="213872" y="437514"/>
                  </a:lnTo>
                  <a:lnTo>
                    <a:pt x="201024" y="437502"/>
                  </a:lnTo>
                  <a:lnTo>
                    <a:pt x="187804" y="436698"/>
                  </a:lnTo>
                  <a:lnTo>
                    <a:pt x="174324" y="435628"/>
                  </a:lnTo>
                  <a:lnTo>
                    <a:pt x="160668" y="434613"/>
                  </a:lnTo>
                  <a:lnTo>
                    <a:pt x="147058" y="433612"/>
                  </a:lnTo>
                  <a:lnTo>
                    <a:pt x="133839" y="432333"/>
                  </a:lnTo>
                  <a:lnTo>
                    <a:pt x="121165" y="430625"/>
                  </a:lnTo>
                  <a:lnTo>
                    <a:pt x="108857" y="428647"/>
                  </a:lnTo>
                  <a:lnTo>
                    <a:pt x="96519" y="426773"/>
                  </a:lnTo>
                  <a:lnTo>
                    <a:pt x="83922" y="425224"/>
                  </a:lnTo>
                  <a:lnTo>
                    <a:pt x="71173" y="424371"/>
                  </a:lnTo>
                  <a:lnTo>
                    <a:pt x="58606" y="424788"/>
                  </a:lnTo>
                  <a:lnTo>
                    <a:pt x="46424" y="426658"/>
                  </a:lnTo>
                  <a:lnTo>
                    <a:pt x="35102" y="429543"/>
                  </a:lnTo>
                  <a:lnTo>
                    <a:pt x="24359" y="432847"/>
                  </a:lnTo>
                  <a:lnTo>
                    <a:pt x="13252" y="436862"/>
                  </a:lnTo>
                  <a:lnTo>
                    <a:pt x="0" y="442197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895336" y="3779730"/>
              <a:ext cx="2" cy="242157"/>
            </a:xfrm>
            <a:custGeom>
              <a:avLst/>
              <a:gdLst/>
              <a:ahLst/>
              <a:cxnLst/>
              <a:rect l="0" t="0" r="0" b="0"/>
              <a:pathLst>
                <a:path w="2" h="242157">
                  <a:moveTo>
                    <a:pt x="0" y="0"/>
                  </a:moveTo>
                  <a:lnTo>
                    <a:pt x="1" y="11735"/>
                  </a:lnTo>
                  <a:lnTo>
                    <a:pt x="0" y="22865"/>
                  </a:lnTo>
                  <a:lnTo>
                    <a:pt x="0" y="34467"/>
                  </a:lnTo>
                  <a:lnTo>
                    <a:pt x="0" y="46801"/>
                  </a:lnTo>
                  <a:lnTo>
                    <a:pt x="0" y="60110"/>
                  </a:lnTo>
                  <a:lnTo>
                    <a:pt x="0" y="74414"/>
                  </a:lnTo>
                  <a:lnTo>
                    <a:pt x="0" y="89419"/>
                  </a:lnTo>
                  <a:lnTo>
                    <a:pt x="0" y="104632"/>
                  </a:lnTo>
                  <a:lnTo>
                    <a:pt x="0" y="119755"/>
                  </a:lnTo>
                  <a:lnTo>
                    <a:pt x="0" y="134839"/>
                  </a:lnTo>
                  <a:lnTo>
                    <a:pt x="0" y="150186"/>
                  </a:lnTo>
                  <a:lnTo>
                    <a:pt x="0" y="165938"/>
                  </a:lnTo>
                  <a:lnTo>
                    <a:pt x="0" y="181535"/>
                  </a:lnTo>
                  <a:lnTo>
                    <a:pt x="0" y="197435"/>
                  </a:lnTo>
                  <a:lnTo>
                    <a:pt x="0" y="216155"/>
                  </a:lnTo>
                  <a:lnTo>
                    <a:pt x="0" y="242156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737409" y="3885015"/>
              <a:ext cx="252685" cy="84229"/>
            </a:xfrm>
            <a:custGeom>
              <a:avLst/>
              <a:gdLst/>
              <a:ahLst/>
              <a:cxnLst/>
              <a:rect l="0" t="0" r="0" b="0"/>
              <a:pathLst>
                <a:path w="252685" h="84229">
                  <a:moveTo>
                    <a:pt x="252684" y="0"/>
                  </a:moveTo>
                  <a:lnTo>
                    <a:pt x="238082" y="2934"/>
                  </a:lnTo>
                  <a:lnTo>
                    <a:pt x="224811" y="5716"/>
                  </a:lnTo>
                  <a:lnTo>
                    <a:pt x="211610" y="8616"/>
                  </a:lnTo>
                  <a:lnTo>
                    <a:pt x="198268" y="11656"/>
                  </a:lnTo>
                  <a:lnTo>
                    <a:pt x="184759" y="14821"/>
                  </a:lnTo>
                  <a:lnTo>
                    <a:pt x="171110" y="18085"/>
                  </a:lnTo>
                  <a:lnTo>
                    <a:pt x="157517" y="21423"/>
                  </a:lnTo>
                  <a:lnTo>
                    <a:pt x="144316" y="24814"/>
                  </a:lnTo>
                  <a:lnTo>
                    <a:pt x="131656" y="28248"/>
                  </a:lnTo>
                  <a:lnTo>
                    <a:pt x="119359" y="31876"/>
                  </a:lnTo>
                  <a:lnTo>
                    <a:pt x="107029" y="35996"/>
                  </a:lnTo>
                  <a:lnTo>
                    <a:pt x="94438" y="40734"/>
                  </a:lnTo>
                  <a:lnTo>
                    <a:pt x="81693" y="46052"/>
                  </a:lnTo>
                  <a:lnTo>
                    <a:pt x="69129" y="51847"/>
                  </a:lnTo>
                  <a:lnTo>
                    <a:pt x="56944" y="57996"/>
                  </a:lnTo>
                  <a:lnTo>
                    <a:pt x="45422" y="64097"/>
                  </a:lnTo>
                  <a:lnTo>
                    <a:pt x="33778" y="70073"/>
                  </a:lnTo>
                  <a:lnTo>
                    <a:pt x="19874" y="76446"/>
                  </a:lnTo>
                  <a:lnTo>
                    <a:pt x="0" y="84228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3327792" y="3590168"/>
            <a:ext cx="1420561" cy="747574"/>
            <a:chOff x="3327792" y="3590168"/>
            <a:chExt cx="1420561" cy="747574"/>
          </a:xfrm>
        </p:grpSpPr>
        <p:sp>
          <p:nvSpPr>
            <p:cNvPr id="42" name="Freeform 41"/>
            <p:cNvSpPr/>
            <p:nvPr/>
          </p:nvSpPr>
          <p:spPr>
            <a:xfrm>
              <a:off x="3327792" y="3590168"/>
              <a:ext cx="220312" cy="515947"/>
            </a:xfrm>
            <a:custGeom>
              <a:avLst/>
              <a:gdLst/>
              <a:ahLst/>
              <a:cxnLst/>
              <a:rect l="0" t="0" r="0" b="0"/>
              <a:pathLst>
                <a:path w="220312" h="515947">
                  <a:moveTo>
                    <a:pt x="199254" y="157977"/>
                  </a:moveTo>
                  <a:lnTo>
                    <a:pt x="196455" y="149175"/>
                  </a:lnTo>
                  <a:lnTo>
                    <a:pt x="194953" y="140829"/>
                  </a:lnTo>
                  <a:lnTo>
                    <a:pt x="194637" y="132130"/>
                  </a:lnTo>
                  <a:lnTo>
                    <a:pt x="194971" y="123010"/>
                  </a:lnTo>
                  <a:lnTo>
                    <a:pt x="195142" y="113514"/>
                  </a:lnTo>
                  <a:lnTo>
                    <a:pt x="194700" y="103722"/>
                  </a:lnTo>
                  <a:lnTo>
                    <a:pt x="193385" y="93708"/>
                  </a:lnTo>
                  <a:lnTo>
                    <a:pt x="190966" y="83534"/>
                  </a:lnTo>
                  <a:lnTo>
                    <a:pt x="187443" y="73253"/>
                  </a:lnTo>
                  <a:lnTo>
                    <a:pt x="182974" y="63062"/>
                  </a:lnTo>
                  <a:lnTo>
                    <a:pt x="177765" y="53292"/>
                  </a:lnTo>
                  <a:lnTo>
                    <a:pt x="171998" y="44096"/>
                  </a:lnTo>
                  <a:lnTo>
                    <a:pt x="165501" y="35616"/>
                  </a:lnTo>
                  <a:lnTo>
                    <a:pt x="157777" y="28066"/>
                  </a:lnTo>
                  <a:lnTo>
                    <a:pt x="148657" y="21468"/>
                  </a:lnTo>
                  <a:lnTo>
                    <a:pt x="138430" y="15699"/>
                  </a:lnTo>
                  <a:lnTo>
                    <a:pt x="127649" y="10581"/>
                  </a:lnTo>
                  <a:lnTo>
                    <a:pt x="116693" y="5964"/>
                  </a:lnTo>
                  <a:lnTo>
                    <a:pt x="105744" y="2200"/>
                  </a:lnTo>
                  <a:lnTo>
                    <a:pt x="94867" y="108"/>
                  </a:lnTo>
                  <a:lnTo>
                    <a:pt x="84072" y="0"/>
                  </a:lnTo>
                  <a:lnTo>
                    <a:pt x="73350" y="1726"/>
                  </a:lnTo>
                  <a:lnTo>
                    <a:pt x="62683" y="4943"/>
                  </a:lnTo>
                  <a:lnTo>
                    <a:pt x="52068" y="9297"/>
                  </a:lnTo>
                  <a:lnTo>
                    <a:pt x="41819" y="14643"/>
                  </a:lnTo>
                  <a:lnTo>
                    <a:pt x="32543" y="21046"/>
                  </a:lnTo>
                  <a:lnTo>
                    <a:pt x="24495" y="28464"/>
                  </a:lnTo>
                  <a:lnTo>
                    <a:pt x="17769" y="36901"/>
                  </a:lnTo>
                  <a:lnTo>
                    <a:pt x="12468" y="46474"/>
                  </a:lnTo>
                  <a:lnTo>
                    <a:pt x="8496" y="57140"/>
                  </a:lnTo>
                  <a:lnTo>
                    <a:pt x="5623" y="68726"/>
                  </a:lnTo>
                  <a:lnTo>
                    <a:pt x="3596" y="81028"/>
                  </a:lnTo>
                  <a:lnTo>
                    <a:pt x="2190" y="93859"/>
                  </a:lnTo>
                  <a:lnTo>
                    <a:pt x="1224" y="107067"/>
                  </a:lnTo>
                  <a:lnTo>
                    <a:pt x="567" y="120539"/>
                  </a:lnTo>
                  <a:lnTo>
                    <a:pt x="126" y="134189"/>
                  </a:lnTo>
                  <a:lnTo>
                    <a:pt x="0" y="147796"/>
                  </a:lnTo>
                  <a:lnTo>
                    <a:pt x="446" y="161012"/>
                  </a:lnTo>
                  <a:lnTo>
                    <a:pt x="1569" y="173680"/>
                  </a:lnTo>
                  <a:lnTo>
                    <a:pt x="3477" y="185815"/>
                  </a:lnTo>
                  <a:lnTo>
                    <a:pt x="6361" y="197504"/>
                  </a:lnTo>
                  <a:lnTo>
                    <a:pt x="10230" y="208847"/>
                  </a:lnTo>
                  <a:lnTo>
                    <a:pt x="14947" y="219771"/>
                  </a:lnTo>
                  <a:lnTo>
                    <a:pt x="20330" y="230040"/>
                  </a:lnTo>
                  <a:lnTo>
                    <a:pt x="26212" y="239576"/>
                  </a:lnTo>
                  <a:lnTo>
                    <a:pt x="32619" y="248285"/>
                  </a:lnTo>
                  <a:lnTo>
                    <a:pt x="39750" y="255990"/>
                  </a:lnTo>
                  <a:lnTo>
                    <a:pt x="47664" y="262681"/>
                  </a:lnTo>
                  <a:lnTo>
                    <a:pt x="56436" y="268174"/>
                  </a:lnTo>
                  <a:lnTo>
                    <a:pt x="66235" y="272041"/>
                  </a:lnTo>
                  <a:lnTo>
                    <a:pt x="77048" y="274198"/>
                  </a:lnTo>
                  <a:lnTo>
                    <a:pt x="88564" y="274850"/>
                  </a:lnTo>
                  <a:lnTo>
                    <a:pt x="100286" y="274308"/>
                  </a:lnTo>
                  <a:lnTo>
                    <a:pt x="111904" y="272863"/>
                  </a:lnTo>
                  <a:lnTo>
                    <a:pt x="123145" y="270437"/>
                  </a:lnTo>
                  <a:lnTo>
                    <a:pt x="133692" y="266608"/>
                  </a:lnTo>
                  <a:lnTo>
                    <a:pt x="143447" y="261255"/>
                  </a:lnTo>
                  <a:lnTo>
                    <a:pt x="152319" y="254541"/>
                  </a:lnTo>
                  <a:lnTo>
                    <a:pt x="160140" y="246740"/>
                  </a:lnTo>
                  <a:lnTo>
                    <a:pt x="166922" y="238120"/>
                  </a:lnTo>
                  <a:lnTo>
                    <a:pt x="172818" y="228910"/>
                  </a:lnTo>
                  <a:lnTo>
                    <a:pt x="178020" y="219282"/>
                  </a:lnTo>
                  <a:lnTo>
                    <a:pt x="182700" y="209365"/>
                  </a:lnTo>
                  <a:lnTo>
                    <a:pt x="186676" y="199249"/>
                  </a:lnTo>
                  <a:lnTo>
                    <a:pt x="189441" y="188998"/>
                  </a:lnTo>
                  <a:lnTo>
                    <a:pt x="190820" y="178750"/>
                  </a:lnTo>
                  <a:lnTo>
                    <a:pt x="190973" y="171776"/>
                  </a:lnTo>
                  <a:lnTo>
                    <a:pt x="190626" y="171795"/>
                  </a:lnTo>
                  <a:lnTo>
                    <a:pt x="190733" y="177041"/>
                  </a:lnTo>
                  <a:lnTo>
                    <a:pt x="191584" y="185560"/>
                  </a:lnTo>
                  <a:lnTo>
                    <a:pt x="192969" y="196429"/>
                  </a:lnTo>
                  <a:lnTo>
                    <a:pt x="194440" y="209508"/>
                  </a:lnTo>
                  <a:lnTo>
                    <a:pt x="195732" y="224578"/>
                  </a:lnTo>
                  <a:lnTo>
                    <a:pt x="196921" y="240796"/>
                  </a:lnTo>
                  <a:lnTo>
                    <a:pt x="198328" y="256858"/>
                  </a:lnTo>
                  <a:lnTo>
                    <a:pt x="200122" y="272041"/>
                  </a:lnTo>
                  <a:lnTo>
                    <a:pt x="202158" y="286341"/>
                  </a:lnTo>
                  <a:lnTo>
                    <a:pt x="204071" y="300167"/>
                  </a:lnTo>
                  <a:lnTo>
                    <a:pt x="205656" y="313848"/>
                  </a:lnTo>
                  <a:lnTo>
                    <a:pt x="206872" y="327869"/>
                  </a:lnTo>
                  <a:lnTo>
                    <a:pt x="207763" y="342903"/>
                  </a:lnTo>
                  <a:lnTo>
                    <a:pt x="208397" y="359207"/>
                  </a:lnTo>
                  <a:lnTo>
                    <a:pt x="208840" y="376382"/>
                  </a:lnTo>
                  <a:lnTo>
                    <a:pt x="209144" y="393596"/>
                  </a:lnTo>
                  <a:lnTo>
                    <a:pt x="209357" y="410351"/>
                  </a:lnTo>
                  <a:lnTo>
                    <a:pt x="209671" y="426345"/>
                  </a:lnTo>
                  <a:lnTo>
                    <a:pt x="210414" y="441311"/>
                  </a:lnTo>
                  <a:lnTo>
                    <a:pt x="211727" y="455216"/>
                  </a:lnTo>
                  <a:lnTo>
                    <a:pt x="213431" y="467946"/>
                  </a:lnTo>
                  <a:lnTo>
                    <a:pt x="215292" y="480554"/>
                  </a:lnTo>
                  <a:lnTo>
                    <a:pt x="217473" y="495269"/>
                  </a:lnTo>
                  <a:lnTo>
                    <a:pt x="220311" y="515946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630262" y="3640597"/>
              <a:ext cx="254754" cy="518160"/>
            </a:xfrm>
            <a:custGeom>
              <a:avLst/>
              <a:gdLst/>
              <a:ahLst/>
              <a:cxnLst/>
              <a:rect l="0" t="0" r="0" b="0"/>
              <a:pathLst>
                <a:path w="254754" h="518160">
                  <a:moveTo>
                    <a:pt x="223168" y="107548"/>
                  </a:moveTo>
                  <a:lnTo>
                    <a:pt x="217367" y="101613"/>
                  </a:lnTo>
                  <a:lnTo>
                    <a:pt x="212443" y="95409"/>
                  </a:lnTo>
                  <a:lnTo>
                    <a:pt x="207936" y="88318"/>
                  </a:lnTo>
                  <a:lnTo>
                    <a:pt x="203542" y="80550"/>
                  </a:lnTo>
                  <a:lnTo>
                    <a:pt x="198880" y="72551"/>
                  </a:lnTo>
                  <a:lnTo>
                    <a:pt x="193765" y="64610"/>
                  </a:lnTo>
                  <a:lnTo>
                    <a:pt x="188187" y="56837"/>
                  </a:lnTo>
                  <a:lnTo>
                    <a:pt x="182216" y="49243"/>
                  </a:lnTo>
                  <a:lnTo>
                    <a:pt x="175933" y="41811"/>
                  </a:lnTo>
                  <a:lnTo>
                    <a:pt x="169256" y="34668"/>
                  </a:lnTo>
                  <a:lnTo>
                    <a:pt x="161943" y="28091"/>
                  </a:lnTo>
                  <a:lnTo>
                    <a:pt x="153912" y="22184"/>
                  </a:lnTo>
                  <a:lnTo>
                    <a:pt x="145230" y="16894"/>
                  </a:lnTo>
                  <a:lnTo>
                    <a:pt x="136025" y="12107"/>
                  </a:lnTo>
                  <a:lnTo>
                    <a:pt x="126414" y="7709"/>
                  </a:lnTo>
                  <a:lnTo>
                    <a:pt x="116181" y="3924"/>
                  </a:lnTo>
                  <a:lnTo>
                    <a:pt x="104794" y="1286"/>
                  </a:lnTo>
                  <a:lnTo>
                    <a:pt x="92071" y="0"/>
                  </a:lnTo>
                  <a:lnTo>
                    <a:pt x="78610" y="118"/>
                  </a:lnTo>
                  <a:lnTo>
                    <a:pt x="65569" y="1719"/>
                  </a:lnTo>
                  <a:lnTo>
                    <a:pt x="53584" y="4695"/>
                  </a:lnTo>
                  <a:lnTo>
                    <a:pt x="42929" y="9135"/>
                  </a:lnTo>
                  <a:lnTo>
                    <a:pt x="33771" y="15388"/>
                  </a:lnTo>
                  <a:lnTo>
                    <a:pt x="26022" y="23482"/>
                  </a:lnTo>
                  <a:lnTo>
                    <a:pt x="19446" y="33171"/>
                  </a:lnTo>
                  <a:lnTo>
                    <a:pt x="13772" y="44116"/>
                  </a:lnTo>
                  <a:lnTo>
                    <a:pt x="8768" y="55995"/>
                  </a:lnTo>
                  <a:lnTo>
                    <a:pt x="4573" y="68545"/>
                  </a:lnTo>
                  <a:lnTo>
                    <a:pt x="1658" y="81569"/>
                  </a:lnTo>
                  <a:lnTo>
                    <a:pt x="179" y="94919"/>
                  </a:lnTo>
                  <a:lnTo>
                    <a:pt x="0" y="108493"/>
                  </a:lnTo>
                  <a:lnTo>
                    <a:pt x="869" y="122219"/>
                  </a:lnTo>
                  <a:lnTo>
                    <a:pt x="2536" y="136042"/>
                  </a:lnTo>
                  <a:lnTo>
                    <a:pt x="5113" y="149767"/>
                  </a:lnTo>
                  <a:lnTo>
                    <a:pt x="9044" y="163063"/>
                  </a:lnTo>
                  <a:lnTo>
                    <a:pt x="14465" y="175776"/>
                  </a:lnTo>
                  <a:lnTo>
                    <a:pt x="21225" y="187601"/>
                  </a:lnTo>
                  <a:lnTo>
                    <a:pt x="29057" y="198017"/>
                  </a:lnTo>
                  <a:lnTo>
                    <a:pt x="37702" y="206865"/>
                  </a:lnTo>
                  <a:lnTo>
                    <a:pt x="47099" y="213976"/>
                  </a:lnTo>
                  <a:lnTo>
                    <a:pt x="57385" y="219011"/>
                  </a:lnTo>
                  <a:lnTo>
                    <a:pt x="68557" y="221991"/>
                  </a:lnTo>
                  <a:lnTo>
                    <a:pt x="80329" y="223214"/>
                  </a:lnTo>
                  <a:lnTo>
                    <a:pt x="92230" y="223064"/>
                  </a:lnTo>
                  <a:lnTo>
                    <a:pt x="103977" y="221890"/>
                  </a:lnTo>
                  <a:lnTo>
                    <a:pt x="115474" y="219818"/>
                  </a:lnTo>
                  <a:lnTo>
                    <a:pt x="126728" y="216759"/>
                  </a:lnTo>
                  <a:lnTo>
                    <a:pt x="137775" y="212735"/>
                  </a:lnTo>
                  <a:lnTo>
                    <a:pt x="148498" y="207730"/>
                  </a:lnTo>
                  <a:lnTo>
                    <a:pt x="158633" y="201613"/>
                  </a:lnTo>
                  <a:lnTo>
                    <a:pt x="168083" y="194425"/>
                  </a:lnTo>
                  <a:lnTo>
                    <a:pt x="176906" y="186496"/>
                  </a:lnTo>
                  <a:lnTo>
                    <a:pt x="185218" y="178336"/>
                  </a:lnTo>
                  <a:lnTo>
                    <a:pt x="193139" y="170252"/>
                  </a:lnTo>
                  <a:lnTo>
                    <a:pt x="200613" y="162199"/>
                  </a:lnTo>
                  <a:lnTo>
                    <a:pt x="207413" y="153880"/>
                  </a:lnTo>
                  <a:lnTo>
                    <a:pt x="213479" y="145207"/>
                  </a:lnTo>
                  <a:lnTo>
                    <a:pt x="219179" y="138745"/>
                  </a:lnTo>
                  <a:lnTo>
                    <a:pt x="224290" y="137842"/>
                  </a:lnTo>
                  <a:lnTo>
                    <a:pt x="227869" y="141747"/>
                  </a:lnTo>
                  <a:lnTo>
                    <a:pt x="230113" y="149039"/>
                  </a:lnTo>
                  <a:lnTo>
                    <a:pt x="231646" y="159104"/>
                  </a:lnTo>
                  <a:lnTo>
                    <a:pt x="233121" y="172104"/>
                  </a:lnTo>
                  <a:lnTo>
                    <a:pt x="234879" y="187915"/>
                  </a:lnTo>
                  <a:lnTo>
                    <a:pt x="236851" y="205938"/>
                  </a:lnTo>
                  <a:lnTo>
                    <a:pt x="238700" y="225341"/>
                  </a:lnTo>
                  <a:lnTo>
                    <a:pt x="240232" y="245500"/>
                  </a:lnTo>
                  <a:lnTo>
                    <a:pt x="241408" y="265733"/>
                  </a:lnTo>
                  <a:lnTo>
                    <a:pt x="242270" y="285232"/>
                  </a:lnTo>
                  <a:lnTo>
                    <a:pt x="242888" y="303637"/>
                  </a:lnTo>
                  <a:lnTo>
                    <a:pt x="243489" y="320961"/>
                  </a:lnTo>
                  <a:lnTo>
                    <a:pt x="244433" y="337377"/>
                  </a:lnTo>
                  <a:lnTo>
                    <a:pt x="245883" y="353097"/>
                  </a:lnTo>
                  <a:lnTo>
                    <a:pt x="247672" y="368473"/>
                  </a:lnTo>
                  <a:lnTo>
                    <a:pt x="249412" y="383959"/>
                  </a:lnTo>
                  <a:lnTo>
                    <a:pt x="250877" y="399790"/>
                  </a:lnTo>
                  <a:lnTo>
                    <a:pt x="252011" y="415849"/>
                  </a:lnTo>
                  <a:lnTo>
                    <a:pt x="252847" y="431783"/>
                  </a:lnTo>
                  <a:lnTo>
                    <a:pt x="253444" y="447377"/>
                  </a:lnTo>
                  <a:lnTo>
                    <a:pt x="253862" y="462182"/>
                  </a:lnTo>
                  <a:lnTo>
                    <a:pt x="254196" y="476998"/>
                  </a:lnTo>
                  <a:lnTo>
                    <a:pt x="254476" y="494243"/>
                  </a:lnTo>
                  <a:lnTo>
                    <a:pt x="254753" y="518159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064000" y="406400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139689" y="3612986"/>
              <a:ext cx="198053" cy="514186"/>
            </a:xfrm>
            <a:custGeom>
              <a:avLst/>
              <a:gdLst/>
              <a:ahLst/>
              <a:cxnLst/>
              <a:rect l="0" t="0" r="0" b="0"/>
              <a:pathLst>
                <a:path w="198053" h="514186">
                  <a:moveTo>
                    <a:pt x="187523" y="124630"/>
                  </a:moveTo>
                  <a:lnTo>
                    <a:pt x="181723" y="115829"/>
                  </a:lnTo>
                  <a:lnTo>
                    <a:pt x="176799" y="107482"/>
                  </a:lnTo>
                  <a:lnTo>
                    <a:pt x="172287" y="98783"/>
                  </a:lnTo>
                  <a:lnTo>
                    <a:pt x="167720" y="89663"/>
                  </a:lnTo>
                  <a:lnTo>
                    <a:pt x="162410" y="80168"/>
                  </a:lnTo>
                  <a:lnTo>
                    <a:pt x="156046" y="70380"/>
                  </a:lnTo>
                  <a:lnTo>
                    <a:pt x="148816" y="60539"/>
                  </a:lnTo>
                  <a:lnTo>
                    <a:pt x="141196" y="51013"/>
                  </a:lnTo>
                  <a:lnTo>
                    <a:pt x="133510" y="41980"/>
                  </a:lnTo>
                  <a:lnTo>
                    <a:pt x="125740" y="33441"/>
                  </a:lnTo>
                  <a:lnTo>
                    <a:pt x="117620" y="25320"/>
                  </a:lnTo>
                  <a:lnTo>
                    <a:pt x="109005" y="17536"/>
                  </a:lnTo>
                  <a:lnTo>
                    <a:pt x="99746" y="10495"/>
                  </a:lnTo>
                  <a:lnTo>
                    <a:pt x="89613" y="5049"/>
                  </a:lnTo>
                  <a:lnTo>
                    <a:pt x="78577" y="1541"/>
                  </a:lnTo>
                  <a:lnTo>
                    <a:pt x="67079" y="0"/>
                  </a:lnTo>
                  <a:lnTo>
                    <a:pt x="55902" y="404"/>
                  </a:lnTo>
                  <a:lnTo>
                    <a:pt x="45467" y="2538"/>
                  </a:lnTo>
                  <a:lnTo>
                    <a:pt x="36005" y="6393"/>
                  </a:lnTo>
                  <a:lnTo>
                    <a:pt x="27722" y="12245"/>
                  </a:lnTo>
                  <a:lnTo>
                    <a:pt x="20603" y="20068"/>
                  </a:lnTo>
                  <a:lnTo>
                    <a:pt x="14635" y="29573"/>
                  </a:lnTo>
                  <a:lnTo>
                    <a:pt x="9910" y="40393"/>
                  </a:lnTo>
                  <a:lnTo>
                    <a:pt x="6355" y="52189"/>
                  </a:lnTo>
                  <a:lnTo>
                    <a:pt x="3779" y="64684"/>
                  </a:lnTo>
                  <a:lnTo>
                    <a:pt x="1957" y="77670"/>
                  </a:lnTo>
                  <a:lnTo>
                    <a:pt x="697" y="90999"/>
                  </a:lnTo>
                  <a:lnTo>
                    <a:pt x="0" y="104730"/>
                  </a:lnTo>
                  <a:lnTo>
                    <a:pt x="57" y="119092"/>
                  </a:lnTo>
                  <a:lnTo>
                    <a:pt x="918" y="134157"/>
                  </a:lnTo>
                  <a:lnTo>
                    <a:pt x="2818" y="149530"/>
                  </a:lnTo>
                  <a:lnTo>
                    <a:pt x="6230" y="164470"/>
                  </a:lnTo>
                  <a:lnTo>
                    <a:pt x="11271" y="178584"/>
                  </a:lnTo>
                  <a:lnTo>
                    <a:pt x="17758" y="191500"/>
                  </a:lnTo>
                  <a:lnTo>
                    <a:pt x="25402" y="202724"/>
                  </a:lnTo>
                  <a:lnTo>
                    <a:pt x="33911" y="212149"/>
                  </a:lnTo>
                  <a:lnTo>
                    <a:pt x="43047" y="219664"/>
                  </a:lnTo>
                  <a:lnTo>
                    <a:pt x="52623" y="224979"/>
                  </a:lnTo>
                  <a:lnTo>
                    <a:pt x="62501" y="228145"/>
                  </a:lnTo>
                  <a:lnTo>
                    <a:pt x="72420" y="229325"/>
                  </a:lnTo>
                  <a:lnTo>
                    <a:pt x="82007" y="228614"/>
                  </a:lnTo>
                  <a:lnTo>
                    <a:pt x="91090" y="226246"/>
                  </a:lnTo>
                  <a:lnTo>
                    <a:pt x="99834" y="222388"/>
                  </a:lnTo>
                  <a:lnTo>
                    <a:pt x="108626" y="217058"/>
                  </a:lnTo>
                  <a:lnTo>
                    <a:pt x="117688" y="210406"/>
                  </a:lnTo>
                  <a:lnTo>
                    <a:pt x="126911" y="202839"/>
                  </a:lnTo>
                  <a:lnTo>
                    <a:pt x="135958" y="194923"/>
                  </a:lnTo>
                  <a:lnTo>
                    <a:pt x="144632" y="186999"/>
                  </a:lnTo>
                  <a:lnTo>
                    <a:pt x="152746" y="178883"/>
                  </a:lnTo>
                  <a:lnTo>
                    <a:pt x="160042" y="169989"/>
                  </a:lnTo>
                  <a:lnTo>
                    <a:pt x="166474" y="160131"/>
                  </a:lnTo>
                  <a:lnTo>
                    <a:pt x="172450" y="152595"/>
                  </a:lnTo>
                  <a:lnTo>
                    <a:pt x="177771" y="151734"/>
                  </a:lnTo>
                  <a:lnTo>
                    <a:pt x="181488" y="156743"/>
                  </a:lnTo>
                  <a:lnTo>
                    <a:pt x="183810" y="165906"/>
                  </a:lnTo>
                  <a:lnTo>
                    <a:pt x="185219" y="178039"/>
                  </a:lnTo>
                  <a:lnTo>
                    <a:pt x="186076" y="192519"/>
                  </a:lnTo>
                  <a:lnTo>
                    <a:pt x="186598" y="208834"/>
                  </a:lnTo>
                  <a:lnTo>
                    <a:pt x="186754" y="226042"/>
                  </a:lnTo>
                  <a:lnTo>
                    <a:pt x="186314" y="242845"/>
                  </a:lnTo>
                  <a:lnTo>
                    <a:pt x="185203" y="258564"/>
                  </a:lnTo>
                  <a:lnTo>
                    <a:pt x="183809" y="273240"/>
                  </a:lnTo>
                  <a:lnTo>
                    <a:pt x="182866" y="287327"/>
                  </a:lnTo>
                  <a:lnTo>
                    <a:pt x="182748" y="301192"/>
                  </a:lnTo>
                  <a:lnTo>
                    <a:pt x="183332" y="315507"/>
                  </a:lnTo>
                  <a:lnTo>
                    <a:pt x="184188" y="331271"/>
                  </a:lnTo>
                  <a:lnTo>
                    <a:pt x="185024" y="348884"/>
                  </a:lnTo>
                  <a:lnTo>
                    <a:pt x="185719" y="367922"/>
                  </a:lnTo>
                  <a:lnTo>
                    <a:pt x="186251" y="387458"/>
                  </a:lnTo>
                  <a:lnTo>
                    <a:pt x="186646" y="406881"/>
                  </a:lnTo>
                  <a:lnTo>
                    <a:pt x="187096" y="425631"/>
                  </a:lnTo>
                  <a:lnTo>
                    <a:pt x="187937" y="443061"/>
                  </a:lnTo>
                  <a:lnTo>
                    <a:pt x="189319" y="458948"/>
                  </a:lnTo>
                  <a:lnTo>
                    <a:pt x="191071" y="472980"/>
                  </a:lnTo>
                  <a:lnTo>
                    <a:pt x="192970" y="485941"/>
                  </a:lnTo>
                  <a:lnTo>
                    <a:pt x="195183" y="498971"/>
                  </a:lnTo>
                  <a:lnTo>
                    <a:pt x="198052" y="514185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487219" y="3637348"/>
              <a:ext cx="261134" cy="700394"/>
            </a:xfrm>
            <a:custGeom>
              <a:avLst/>
              <a:gdLst/>
              <a:ahLst/>
              <a:cxnLst/>
              <a:rect l="0" t="0" r="0" b="0"/>
              <a:pathLst>
                <a:path w="261134" h="700394">
                  <a:moveTo>
                    <a:pt x="208490" y="100268"/>
                  </a:moveTo>
                  <a:lnTo>
                    <a:pt x="208356" y="88533"/>
                  </a:lnTo>
                  <a:lnTo>
                    <a:pt x="207076" y="77404"/>
                  </a:lnTo>
                  <a:lnTo>
                    <a:pt x="204478" y="65820"/>
                  </a:lnTo>
                  <a:lnTo>
                    <a:pt x="200586" y="54177"/>
                  </a:lnTo>
                  <a:lnTo>
                    <a:pt x="195305" y="43462"/>
                  </a:lnTo>
                  <a:lnTo>
                    <a:pt x="188719" y="34165"/>
                  </a:lnTo>
                  <a:lnTo>
                    <a:pt x="181046" y="26290"/>
                  </a:lnTo>
                  <a:lnTo>
                    <a:pt x="172535" y="19614"/>
                  </a:lnTo>
                  <a:lnTo>
                    <a:pt x="163404" y="13872"/>
                  </a:lnTo>
                  <a:lnTo>
                    <a:pt x="153665" y="8980"/>
                  </a:lnTo>
                  <a:lnTo>
                    <a:pt x="143143" y="5052"/>
                  </a:lnTo>
                  <a:lnTo>
                    <a:pt x="131815" y="2078"/>
                  </a:lnTo>
                  <a:lnTo>
                    <a:pt x="120105" y="248"/>
                  </a:lnTo>
                  <a:lnTo>
                    <a:pt x="108778" y="0"/>
                  </a:lnTo>
                  <a:lnTo>
                    <a:pt x="98230" y="1435"/>
                  </a:lnTo>
                  <a:lnTo>
                    <a:pt x="88351" y="4518"/>
                  </a:lnTo>
                  <a:lnTo>
                    <a:pt x="78723" y="9254"/>
                  </a:lnTo>
                  <a:lnTo>
                    <a:pt x="69065" y="15477"/>
                  </a:lnTo>
                  <a:lnTo>
                    <a:pt x="59424" y="22909"/>
                  </a:lnTo>
                  <a:lnTo>
                    <a:pt x="50090" y="31259"/>
                  </a:lnTo>
                  <a:lnTo>
                    <a:pt x="41218" y="40279"/>
                  </a:lnTo>
                  <a:lnTo>
                    <a:pt x="32971" y="49774"/>
                  </a:lnTo>
                  <a:lnTo>
                    <a:pt x="25585" y="59599"/>
                  </a:lnTo>
                  <a:lnTo>
                    <a:pt x="19107" y="69657"/>
                  </a:lnTo>
                  <a:lnTo>
                    <a:pt x="13587" y="80038"/>
                  </a:lnTo>
                  <a:lnTo>
                    <a:pt x="9170" y="91000"/>
                  </a:lnTo>
                  <a:lnTo>
                    <a:pt x="5828" y="102642"/>
                  </a:lnTo>
                  <a:lnTo>
                    <a:pt x="3395" y="115072"/>
                  </a:lnTo>
                  <a:lnTo>
                    <a:pt x="1670" y="128481"/>
                  </a:lnTo>
                  <a:lnTo>
                    <a:pt x="479" y="142866"/>
                  </a:lnTo>
                  <a:lnTo>
                    <a:pt x="0" y="157765"/>
                  </a:lnTo>
                  <a:lnTo>
                    <a:pt x="734" y="172379"/>
                  </a:lnTo>
                  <a:lnTo>
                    <a:pt x="2854" y="186278"/>
                  </a:lnTo>
                  <a:lnTo>
                    <a:pt x="6075" y="199389"/>
                  </a:lnTo>
                  <a:lnTo>
                    <a:pt x="9847" y="211806"/>
                  </a:lnTo>
                  <a:lnTo>
                    <a:pt x="13799" y="223670"/>
                  </a:lnTo>
                  <a:lnTo>
                    <a:pt x="18078" y="234790"/>
                  </a:lnTo>
                  <a:lnTo>
                    <a:pt x="23235" y="244666"/>
                  </a:lnTo>
                  <a:lnTo>
                    <a:pt x="29524" y="253123"/>
                  </a:lnTo>
                  <a:lnTo>
                    <a:pt x="37052" y="260126"/>
                  </a:lnTo>
                  <a:lnTo>
                    <a:pt x="45942" y="265615"/>
                  </a:lnTo>
                  <a:lnTo>
                    <a:pt x="56104" y="269704"/>
                  </a:lnTo>
                  <a:lnTo>
                    <a:pt x="66996" y="272316"/>
                  </a:lnTo>
                  <a:lnTo>
                    <a:pt x="77760" y="273104"/>
                  </a:lnTo>
                  <a:lnTo>
                    <a:pt x="87922" y="272042"/>
                  </a:lnTo>
                  <a:lnTo>
                    <a:pt x="97539" y="269382"/>
                  </a:lnTo>
                  <a:lnTo>
                    <a:pt x="106990" y="265463"/>
                  </a:lnTo>
                  <a:lnTo>
                    <a:pt x="116530" y="260603"/>
                  </a:lnTo>
                  <a:lnTo>
                    <a:pt x="126092" y="254900"/>
                  </a:lnTo>
                  <a:lnTo>
                    <a:pt x="135372" y="248250"/>
                  </a:lnTo>
                  <a:lnTo>
                    <a:pt x="144212" y="240667"/>
                  </a:lnTo>
                  <a:lnTo>
                    <a:pt x="152608" y="232287"/>
                  </a:lnTo>
                  <a:lnTo>
                    <a:pt x="160627" y="223284"/>
                  </a:lnTo>
                  <a:lnTo>
                    <a:pt x="168353" y="213815"/>
                  </a:lnTo>
                  <a:lnTo>
                    <a:pt x="175863" y="203846"/>
                  </a:lnTo>
                  <a:lnTo>
                    <a:pt x="183220" y="193168"/>
                  </a:lnTo>
                  <a:lnTo>
                    <a:pt x="190465" y="181729"/>
                  </a:lnTo>
                  <a:lnTo>
                    <a:pt x="197467" y="169776"/>
                  </a:lnTo>
                  <a:lnTo>
                    <a:pt x="203942" y="157753"/>
                  </a:lnTo>
                  <a:lnTo>
                    <a:pt x="209765" y="146015"/>
                  </a:lnTo>
                  <a:lnTo>
                    <a:pt x="214516" y="137823"/>
                  </a:lnTo>
                  <a:lnTo>
                    <a:pt x="217712" y="137195"/>
                  </a:lnTo>
                  <a:lnTo>
                    <a:pt x="219821" y="143073"/>
                  </a:lnTo>
                  <a:lnTo>
                    <a:pt x="221605" y="153677"/>
                  </a:lnTo>
                  <a:lnTo>
                    <a:pt x="223359" y="167438"/>
                  </a:lnTo>
                  <a:lnTo>
                    <a:pt x="224939" y="183020"/>
                  </a:lnTo>
                  <a:lnTo>
                    <a:pt x="226229" y="199563"/>
                  </a:lnTo>
                  <a:lnTo>
                    <a:pt x="227211" y="216433"/>
                  </a:lnTo>
                  <a:lnTo>
                    <a:pt x="227928" y="233076"/>
                  </a:lnTo>
                  <a:lnTo>
                    <a:pt x="228442" y="249245"/>
                  </a:lnTo>
                  <a:lnTo>
                    <a:pt x="228970" y="265073"/>
                  </a:lnTo>
                  <a:lnTo>
                    <a:pt x="229862" y="280937"/>
                  </a:lnTo>
                  <a:lnTo>
                    <a:pt x="231277" y="297064"/>
                  </a:lnTo>
                  <a:lnTo>
                    <a:pt x="233044" y="313509"/>
                  </a:lnTo>
                  <a:lnTo>
                    <a:pt x="234768" y="330243"/>
                  </a:lnTo>
                  <a:lnTo>
                    <a:pt x="236222" y="347209"/>
                  </a:lnTo>
                  <a:lnTo>
                    <a:pt x="237349" y="364350"/>
                  </a:lnTo>
                  <a:lnTo>
                    <a:pt x="238180" y="381617"/>
                  </a:lnTo>
                  <a:lnTo>
                    <a:pt x="238778" y="398973"/>
                  </a:lnTo>
                  <a:lnTo>
                    <a:pt x="239366" y="416390"/>
                  </a:lnTo>
                  <a:lnTo>
                    <a:pt x="240301" y="433850"/>
                  </a:lnTo>
                  <a:lnTo>
                    <a:pt x="241745" y="451333"/>
                  </a:lnTo>
                  <a:lnTo>
                    <a:pt x="243531" y="468669"/>
                  </a:lnTo>
                  <a:lnTo>
                    <a:pt x="245269" y="485541"/>
                  </a:lnTo>
                  <a:lnTo>
                    <a:pt x="246737" y="501817"/>
                  </a:lnTo>
                  <a:lnTo>
                    <a:pt x="248043" y="517527"/>
                  </a:lnTo>
                  <a:lnTo>
                    <a:pt x="249525" y="532771"/>
                  </a:lnTo>
                  <a:lnTo>
                    <a:pt x="251371" y="547657"/>
                  </a:lnTo>
                  <a:lnTo>
                    <a:pt x="253440" y="562283"/>
                  </a:lnTo>
                  <a:lnTo>
                    <a:pt x="255376" y="576723"/>
                  </a:lnTo>
                  <a:lnTo>
                    <a:pt x="256976" y="591035"/>
                  </a:lnTo>
                  <a:lnTo>
                    <a:pt x="258201" y="605258"/>
                  </a:lnTo>
                  <a:lnTo>
                    <a:pt x="259099" y="619421"/>
                  </a:lnTo>
                  <a:lnTo>
                    <a:pt x="259738" y="633529"/>
                  </a:lnTo>
                  <a:lnTo>
                    <a:pt x="260185" y="647183"/>
                  </a:lnTo>
                  <a:lnTo>
                    <a:pt x="260541" y="661027"/>
                  </a:lnTo>
                  <a:lnTo>
                    <a:pt x="260839" y="677398"/>
                  </a:lnTo>
                  <a:lnTo>
                    <a:pt x="261133" y="700393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243693" y="5105432"/>
            <a:ext cx="2430546" cy="691512"/>
            <a:chOff x="243693" y="5105432"/>
            <a:chExt cx="2430546" cy="691512"/>
          </a:xfrm>
        </p:grpSpPr>
        <p:sp>
          <p:nvSpPr>
            <p:cNvPr id="48" name="Freeform 47"/>
            <p:cNvSpPr/>
            <p:nvPr/>
          </p:nvSpPr>
          <p:spPr>
            <a:xfrm>
              <a:off x="526424" y="5285306"/>
              <a:ext cx="21058" cy="494840"/>
            </a:xfrm>
            <a:custGeom>
              <a:avLst/>
              <a:gdLst/>
              <a:ahLst/>
              <a:cxnLst/>
              <a:rect l="0" t="0" r="0" b="0"/>
              <a:pathLst>
                <a:path w="21058" h="494840">
                  <a:moveTo>
                    <a:pt x="21057" y="0"/>
                  </a:moveTo>
                  <a:lnTo>
                    <a:pt x="18191" y="8868"/>
                  </a:lnTo>
                  <a:lnTo>
                    <a:pt x="16049" y="17855"/>
                  </a:lnTo>
                  <a:lnTo>
                    <a:pt x="14446" y="27859"/>
                  </a:lnTo>
                  <a:lnTo>
                    <a:pt x="13265" y="39186"/>
                  </a:lnTo>
                  <a:lnTo>
                    <a:pt x="12416" y="52293"/>
                  </a:lnTo>
                  <a:lnTo>
                    <a:pt x="11819" y="67250"/>
                  </a:lnTo>
                  <a:lnTo>
                    <a:pt x="11405" y="83493"/>
                  </a:lnTo>
                  <a:lnTo>
                    <a:pt x="11120" y="100070"/>
                  </a:lnTo>
                  <a:lnTo>
                    <a:pt x="10927" y="116411"/>
                  </a:lnTo>
                  <a:lnTo>
                    <a:pt x="10796" y="132803"/>
                  </a:lnTo>
                  <a:lnTo>
                    <a:pt x="10708" y="150166"/>
                  </a:lnTo>
                  <a:lnTo>
                    <a:pt x="10649" y="168961"/>
                  </a:lnTo>
                  <a:lnTo>
                    <a:pt x="10609" y="189179"/>
                  </a:lnTo>
                  <a:lnTo>
                    <a:pt x="10582" y="210594"/>
                  </a:lnTo>
                  <a:lnTo>
                    <a:pt x="10565" y="232931"/>
                  </a:lnTo>
                  <a:lnTo>
                    <a:pt x="10553" y="255778"/>
                  </a:lnTo>
                  <a:lnTo>
                    <a:pt x="10545" y="278635"/>
                  </a:lnTo>
                  <a:lnTo>
                    <a:pt x="10539" y="301217"/>
                  </a:lnTo>
                  <a:lnTo>
                    <a:pt x="10536" y="323123"/>
                  </a:lnTo>
                  <a:lnTo>
                    <a:pt x="10534" y="343767"/>
                  </a:lnTo>
                  <a:lnTo>
                    <a:pt x="10527" y="362949"/>
                  </a:lnTo>
                  <a:lnTo>
                    <a:pt x="10354" y="380797"/>
                  </a:lnTo>
                  <a:lnTo>
                    <a:pt x="9705" y="397567"/>
                  </a:lnTo>
                  <a:lnTo>
                    <a:pt x="8455" y="413512"/>
                  </a:lnTo>
                  <a:lnTo>
                    <a:pt x="6794" y="428638"/>
                  </a:lnTo>
                  <a:lnTo>
                    <a:pt x="4967" y="444391"/>
                  </a:lnTo>
                  <a:lnTo>
                    <a:pt x="2812" y="464400"/>
                  </a:lnTo>
                  <a:lnTo>
                    <a:pt x="0" y="494839"/>
                  </a:lnTo>
                </a:path>
              </a:pathLst>
            </a:custGeom>
            <a:ln w="762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67509" y="5306362"/>
              <a:ext cx="201030" cy="302013"/>
            </a:xfrm>
            <a:custGeom>
              <a:avLst/>
              <a:gdLst/>
              <a:ahLst/>
              <a:cxnLst/>
              <a:rect l="0" t="0" r="0" b="0"/>
              <a:pathLst>
                <a:path w="201030" h="302013">
                  <a:moveTo>
                    <a:pt x="201029" y="147399"/>
                  </a:moveTo>
                  <a:lnTo>
                    <a:pt x="195162" y="153334"/>
                  </a:lnTo>
                  <a:lnTo>
                    <a:pt x="189597" y="159538"/>
                  </a:lnTo>
                  <a:lnTo>
                    <a:pt x="183798" y="166630"/>
                  </a:lnTo>
                  <a:lnTo>
                    <a:pt x="177718" y="174398"/>
                  </a:lnTo>
                  <a:lnTo>
                    <a:pt x="171388" y="182395"/>
                  </a:lnTo>
                  <a:lnTo>
                    <a:pt x="164855" y="190337"/>
                  </a:lnTo>
                  <a:lnTo>
                    <a:pt x="158006" y="198111"/>
                  </a:lnTo>
                  <a:lnTo>
                    <a:pt x="150575" y="205704"/>
                  </a:lnTo>
                  <a:lnTo>
                    <a:pt x="142464" y="213141"/>
                  </a:lnTo>
                  <a:lnTo>
                    <a:pt x="133729" y="220456"/>
                  </a:lnTo>
                  <a:lnTo>
                    <a:pt x="124488" y="227681"/>
                  </a:lnTo>
                  <a:lnTo>
                    <a:pt x="114867" y="234842"/>
                  </a:lnTo>
                  <a:lnTo>
                    <a:pt x="105136" y="241957"/>
                  </a:lnTo>
                  <a:lnTo>
                    <a:pt x="95683" y="249041"/>
                  </a:lnTo>
                  <a:lnTo>
                    <a:pt x="86694" y="256105"/>
                  </a:lnTo>
                  <a:lnTo>
                    <a:pt x="78014" y="263153"/>
                  </a:lnTo>
                  <a:lnTo>
                    <a:pt x="69266" y="270192"/>
                  </a:lnTo>
                  <a:lnTo>
                    <a:pt x="60229" y="277220"/>
                  </a:lnTo>
                  <a:lnTo>
                    <a:pt x="50853" y="284075"/>
                  </a:lnTo>
                  <a:lnTo>
                    <a:pt x="41172" y="290451"/>
                  </a:lnTo>
                  <a:lnTo>
                    <a:pt x="31262" y="296198"/>
                  </a:lnTo>
                  <a:lnTo>
                    <a:pt x="21675" y="300530"/>
                  </a:lnTo>
                  <a:lnTo>
                    <a:pt x="13383" y="302012"/>
                  </a:lnTo>
                  <a:lnTo>
                    <a:pt x="6822" y="300110"/>
                  </a:lnTo>
                  <a:lnTo>
                    <a:pt x="2251" y="295084"/>
                  </a:lnTo>
                  <a:lnTo>
                    <a:pt x="0" y="287517"/>
                  </a:lnTo>
                  <a:lnTo>
                    <a:pt x="7" y="278022"/>
                  </a:lnTo>
                  <a:lnTo>
                    <a:pt x="1926" y="267126"/>
                  </a:lnTo>
                  <a:lnTo>
                    <a:pt x="5331" y="255239"/>
                  </a:lnTo>
                  <a:lnTo>
                    <a:pt x="9831" y="242667"/>
                  </a:lnTo>
                  <a:lnTo>
                    <a:pt x="14949" y="229790"/>
                  </a:lnTo>
                  <a:lnTo>
                    <a:pt x="20141" y="217065"/>
                  </a:lnTo>
                  <a:lnTo>
                    <a:pt x="25113" y="204722"/>
                  </a:lnTo>
                  <a:lnTo>
                    <a:pt x="29941" y="192637"/>
                  </a:lnTo>
                  <a:lnTo>
                    <a:pt x="34950" y="180447"/>
                  </a:lnTo>
                  <a:lnTo>
                    <a:pt x="40319" y="167951"/>
                  </a:lnTo>
                  <a:lnTo>
                    <a:pt x="45910" y="155268"/>
                  </a:lnTo>
                  <a:lnTo>
                    <a:pt x="51363" y="142746"/>
                  </a:lnTo>
                  <a:lnTo>
                    <a:pt x="56478" y="130579"/>
                  </a:lnTo>
                  <a:lnTo>
                    <a:pt x="61218" y="118798"/>
                  </a:lnTo>
                  <a:lnTo>
                    <a:pt x="65629" y="107354"/>
                  </a:lnTo>
                  <a:lnTo>
                    <a:pt x="69779" y="96171"/>
                  </a:lnTo>
                  <a:lnTo>
                    <a:pt x="73736" y="85016"/>
                  </a:lnTo>
                  <a:lnTo>
                    <a:pt x="77553" y="73527"/>
                  </a:lnTo>
                  <a:lnTo>
                    <a:pt x="81268" y="61546"/>
                  </a:lnTo>
                  <a:lnTo>
                    <a:pt x="84759" y="49492"/>
                  </a:lnTo>
                  <a:lnTo>
                    <a:pt x="88096" y="36976"/>
                  </a:lnTo>
                  <a:lnTo>
                    <a:pt x="91572" y="21777"/>
                  </a:lnTo>
                  <a:lnTo>
                    <a:pt x="95744" y="0"/>
                  </a:lnTo>
                </a:path>
              </a:pathLst>
            </a:custGeom>
            <a:ln w="762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43693" y="5169492"/>
              <a:ext cx="460856" cy="627452"/>
            </a:xfrm>
            <a:custGeom>
              <a:avLst/>
              <a:gdLst/>
              <a:ahLst/>
              <a:cxnLst/>
              <a:rect l="0" t="0" r="0" b="0"/>
              <a:pathLst>
                <a:path w="460856" h="627452">
                  <a:moveTo>
                    <a:pt x="251146" y="0"/>
                  </a:moveTo>
                  <a:lnTo>
                    <a:pt x="239478" y="3001"/>
                  </a:lnTo>
                  <a:lnTo>
                    <a:pt x="228989" y="6423"/>
                  </a:lnTo>
                  <a:lnTo>
                    <a:pt x="218692" y="10620"/>
                  </a:lnTo>
                  <a:lnTo>
                    <a:pt x="208563" y="15519"/>
                  </a:lnTo>
                  <a:lnTo>
                    <a:pt x="198868" y="21001"/>
                  </a:lnTo>
                  <a:lnTo>
                    <a:pt x="189727" y="26936"/>
                  </a:lnTo>
                  <a:lnTo>
                    <a:pt x="180952" y="33370"/>
                  </a:lnTo>
                  <a:lnTo>
                    <a:pt x="172142" y="40517"/>
                  </a:lnTo>
                  <a:lnTo>
                    <a:pt x="163069" y="48430"/>
                  </a:lnTo>
                  <a:lnTo>
                    <a:pt x="153840" y="56861"/>
                  </a:lnTo>
                  <a:lnTo>
                    <a:pt x="144790" y="65367"/>
                  </a:lnTo>
                  <a:lnTo>
                    <a:pt x="136108" y="73688"/>
                  </a:lnTo>
                  <a:lnTo>
                    <a:pt x="127821" y="82072"/>
                  </a:lnTo>
                  <a:lnTo>
                    <a:pt x="119875" y="91147"/>
                  </a:lnTo>
                  <a:lnTo>
                    <a:pt x="112199" y="101218"/>
                  </a:lnTo>
                  <a:lnTo>
                    <a:pt x="104721" y="112271"/>
                  </a:lnTo>
                  <a:lnTo>
                    <a:pt x="97387" y="124148"/>
                  </a:lnTo>
                  <a:lnTo>
                    <a:pt x="90153" y="136665"/>
                  </a:lnTo>
                  <a:lnTo>
                    <a:pt x="82988" y="149816"/>
                  </a:lnTo>
                  <a:lnTo>
                    <a:pt x="75871" y="163776"/>
                  </a:lnTo>
                  <a:lnTo>
                    <a:pt x="68786" y="178568"/>
                  </a:lnTo>
                  <a:lnTo>
                    <a:pt x="61722" y="193924"/>
                  </a:lnTo>
                  <a:lnTo>
                    <a:pt x="54674" y="209385"/>
                  </a:lnTo>
                  <a:lnTo>
                    <a:pt x="47639" y="224669"/>
                  </a:lnTo>
                  <a:lnTo>
                    <a:pt x="40780" y="239525"/>
                  </a:lnTo>
                  <a:lnTo>
                    <a:pt x="34400" y="253655"/>
                  </a:lnTo>
                  <a:lnTo>
                    <a:pt x="28629" y="266977"/>
                  </a:lnTo>
                  <a:lnTo>
                    <a:pt x="23431" y="279737"/>
                  </a:lnTo>
                  <a:lnTo>
                    <a:pt x="18706" y="292385"/>
                  </a:lnTo>
                  <a:lnTo>
                    <a:pt x="14346" y="305203"/>
                  </a:lnTo>
                  <a:lnTo>
                    <a:pt x="10417" y="318442"/>
                  </a:lnTo>
                  <a:lnTo>
                    <a:pt x="7150" y="332402"/>
                  </a:lnTo>
                  <a:lnTo>
                    <a:pt x="4618" y="347165"/>
                  </a:lnTo>
                  <a:lnTo>
                    <a:pt x="2747" y="362488"/>
                  </a:lnTo>
                  <a:lnTo>
                    <a:pt x="1409" y="377919"/>
                  </a:lnTo>
                  <a:lnTo>
                    <a:pt x="475" y="393185"/>
                  </a:lnTo>
                  <a:lnTo>
                    <a:pt x="0" y="408198"/>
                  </a:lnTo>
                  <a:lnTo>
                    <a:pt x="206" y="422963"/>
                  </a:lnTo>
                  <a:lnTo>
                    <a:pt x="1158" y="437521"/>
                  </a:lnTo>
                  <a:lnTo>
                    <a:pt x="2781" y="451754"/>
                  </a:lnTo>
                  <a:lnTo>
                    <a:pt x="4940" y="465399"/>
                  </a:lnTo>
                  <a:lnTo>
                    <a:pt x="7504" y="478359"/>
                  </a:lnTo>
                  <a:lnTo>
                    <a:pt x="10361" y="490691"/>
                  </a:lnTo>
                  <a:lnTo>
                    <a:pt x="13425" y="502512"/>
                  </a:lnTo>
                  <a:lnTo>
                    <a:pt x="16636" y="513949"/>
                  </a:lnTo>
                  <a:lnTo>
                    <a:pt x="20113" y="525104"/>
                  </a:lnTo>
                  <a:lnTo>
                    <a:pt x="24134" y="536062"/>
                  </a:lnTo>
                  <a:lnTo>
                    <a:pt x="28813" y="546873"/>
                  </a:lnTo>
                  <a:lnTo>
                    <a:pt x="34432" y="557253"/>
                  </a:lnTo>
                  <a:lnTo>
                    <a:pt x="41493" y="566618"/>
                  </a:lnTo>
                  <a:lnTo>
                    <a:pt x="50132" y="574734"/>
                  </a:lnTo>
                  <a:lnTo>
                    <a:pt x="60020" y="581844"/>
                  </a:lnTo>
                  <a:lnTo>
                    <a:pt x="70566" y="588468"/>
                  </a:lnTo>
                  <a:lnTo>
                    <a:pt x="81360" y="594960"/>
                  </a:lnTo>
                  <a:lnTo>
                    <a:pt x="92199" y="601322"/>
                  </a:lnTo>
                  <a:lnTo>
                    <a:pt x="103001" y="607302"/>
                  </a:lnTo>
                  <a:lnTo>
                    <a:pt x="113750" y="612768"/>
                  </a:lnTo>
                  <a:lnTo>
                    <a:pt x="124612" y="617575"/>
                  </a:lnTo>
                  <a:lnTo>
                    <a:pt x="135904" y="621499"/>
                  </a:lnTo>
                  <a:lnTo>
                    <a:pt x="147762" y="624499"/>
                  </a:lnTo>
                  <a:lnTo>
                    <a:pt x="159999" y="626530"/>
                  </a:lnTo>
                  <a:lnTo>
                    <a:pt x="172214" y="627451"/>
                  </a:lnTo>
                  <a:lnTo>
                    <a:pt x="184171" y="627294"/>
                  </a:lnTo>
                  <a:lnTo>
                    <a:pt x="195810" y="626223"/>
                  </a:lnTo>
                  <a:lnTo>
                    <a:pt x="207158" y="624443"/>
                  </a:lnTo>
                  <a:lnTo>
                    <a:pt x="218273" y="622136"/>
                  </a:lnTo>
                  <a:lnTo>
                    <a:pt x="229212" y="619454"/>
                  </a:lnTo>
                  <a:lnTo>
                    <a:pt x="240023" y="616509"/>
                  </a:lnTo>
                  <a:lnTo>
                    <a:pt x="250745" y="613372"/>
                  </a:lnTo>
                  <a:lnTo>
                    <a:pt x="261405" y="609774"/>
                  </a:lnTo>
                  <a:lnTo>
                    <a:pt x="272022" y="605141"/>
                  </a:lnTo>
                  <a:lnTo>
                    <a:pt x="282610" y="599241"/>
                  </a:lnTo>
                  <a:lnTo>
                    <a:pt x="293179" y="592159"/>
                  </a:lnTo>
                  <a:lnTo>
                    <a:pt x="303734" y="584108"/>
                  </a:lnTo>
                  <a:lnTo>
                    <a:pt x="314281" y="575317"/>
                  </a:lnTo>
                  <a:lnTo>
                    <a:pt x="324821" y="565821"/>
                  </a:lnTo>
                  <a:lnTo>
                    <a:pt x="335358" y="555470"/>
                  </a:lnTo>
                  <a:lnTo>
                    <a:pt x="345887" y="544249"/>
                  </a:lnTo>
                  <a:lnTo>
                    <a:pt x="356246" y="532275"/>
                  </a:lnTo>
                  <a:lnTo>
                    <a:pt x="366129" y="519705"/>
                  </a:lnTo>
                  <a:lnTo>
                    <a:pt x="375406" y="506701"/>
                  </a:lnTo>
                  <a:lnTo>
                    <a:pt x="384110" y="493715"/>
                  </a:lnTo>
                  <a:lnTo>
                    <a:pt x="392342" y="481456"/>
                  </a:lnTo>
                  <a:lnTo>
                    <a:pt x="400211" y="470238"/>
                  </a:lnTo>
                  <a:lnTo>
                    <a:pt x="407649" y="459553"/>
                  </a:lnTo>
                  <a:lnTo>
                    <a:pt x="414424" y="448311"/>
                  </a:lnTo>
                  <a:lnTo>
                    <a:pt x="420470" y="435925"/>
                  </a:lnTo>
                  <a:lnTo>
                    <a:pt x="426023" y="422314"/>
                  </a:lnTo>
                  <a:lnTo>
                    <a:pt x="431519" y="407640"/>
                  </a:lnTo>
                  <a:lnTo>
                    <a:pt x="437211" y="392137"/>
                  </a:lnTo>
                  <a:lnTo>
                    <a:pt x="442848" y="376183"/>
                  </a:lnTo>
                  <a:lnTo>
                    <a:pt x="447800" y="360261"/>
                  </a:lnTo>
                  <a:lnTo>
                    <a:pt x="451760" y="344624"/>
                  </a:lnTo>
                  <a:lnTo>
                    <a:pt x="454740" y="329008"/>
                  </a:lnTo>
                  <a:lnTo>
                    <a:pt x="456897" y="312766"/>
                  </a:lnTo>
                  <a:lnTo>
                    <a:pt x="458421" y="295582"/>
                  </a:lnTo>
                  <a:lnTo>
                    <a:pt x="459478" y="277785"/>
                  </a:lnTo>
                  <a:lnTo>
                    <a:pt x="460204" y="260138"/>
                  </a:lnTo>
                  <a:lnTo>
                    <a:pt x="460694" y="243076"/>
                  </a:lnTo>
                  <a:lnTo>
                    <a:pt x="460855" y="226534"/>
                  </a:lnTo>
                  <a:lnTo>
                    <a:pt x="460432" y="210134"/>
                  </a:lnTo>
                  <a:lnTo>
                    <a:pt x="459326" y="193629"/>
                  </a:lnTo>
                  <a:lnTo>
                    <a:pt x="457429" y="177257"/>
                  </a:lnTo>
                  <a:lnTo>
                    <a:pt x="454552" y="161631"/>
                  </a:lnTo>
                  <a:lnTo>
                    <a:pt x="450689" y="147042"/>
                  </a:lnTo>
                  <a:lnTo>
                    <a:pt x="445975" y="133463"/>
                  </a:lnTo>
                  <a:lnTo>
                    <a:pt x="440594" y="120730"/>
                  </a:lnTo>
                  <a:lnTo>
                    <a:pt x="434718" y="108650"/>
                  </a:lnTo>
                  <a:lnTo>
                    <a:pt x="428485" y="97215"/>
                  </a:lnTo>
                  <a:lnTo>
                    <a:pt x="422003" y="86595"/>
                  </a:lnTo>
                  <a:lnTo>
                    <a:pt x="415343" y="76816"/>
                  </a:lnTo>
                  <a:lnTo>
                    <a:pt x="408397" y="67772"/>
                  </a:lnTo>
                  <a:lnTo>
                    <a:pt x="400894" y="59310"/>
                  </a:lnTo>
                  <a:lnTo>
                    <a:pt x="392728" y="51288"/>
                  </a:lnTo>
                  <a:lnTo>
                    <a:pt x="383785" y="43747"/>
                  </a:lnTo>
                  <a:lnTo>
                    <a:pt x="373871" y="36902"/>
                  </a:lnTo>
                  <a:lnTo>
                    <a:pt x="362976" y="30820"/>
                  </a:lnTo>
                  <a:lnTo>
                    <a:pt x="351235" y="25581"/>
                  </a:lnTo>
                  <a:lnTo>
                    <a:pt x="338830" y="21361"/>
                  </a:lnTo>
                  <a:lnTo>
                    <a:pt x="325944" y="18153"/>
                  </a:lnTo>
                  <a:lnTo>
                    <a:pt x="313133" y="15807"/>
                  </a:lnTo>
                  <a:lnTo>
                    <a:pt x="299953" y="13888"/>
                  </a:lnTo>
                  <a:lnTo>
                    <a:pt x="284132" y="12225"/>
                  </a:lnTo>
                  <a:lnTo>
                    <a:pt x="261674" y="10529"/>
                  </a:lnTo>
                </a:path>
              </a:pathLst>
            </a:custGeom>
            <a:ln w="762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084435" y="5219205"/>
              <a:ext cx="224425" cy="529355"/>
            </a:xfrm>
            <a:custGeom>
              <a:avLst/>
              <a:gdLst/>
              <a:ahLst/>
              <a:cxnLst/>
              <a:rect l="0" t="0" r="0" b="0"/>
              <a:pathLst>
                <a:path w="224425" h="529355">
                  <a:moveTo>
                    <a:pt x="0" y="13458"/>
                  </a:moveTo>
                  <a:lnTo>
                    <a:pt x="11735" y="13458"/>
                  </a:lnTo>
                  <a:lnTo>
                    <a:pt x="22864" y="13458"/>
                  </a:lnTo>
                  <a:lnTo>
                    <a:pt x="34458" y="13453"/>
                  </a:lnTo>
                  <a:lnTo>
                    <a:pt x="46446" y="13281"/>
                  </a:lnTo>
                  <a:lnTo>
                    <a:pt x="58458" y="12632"/>
                  </a:lnTo>
                  <a:lnTo>
                    <a:pt x="70265" y="11383"/>
                  </a:lnTo>
                  <a:lnTo>
                    <a:pt x="81964" y="9732"/>
                  </a:lnTo>
                  <a:lnTo>
                    <a:pt x="93881" y="8082"/>
                  </a:lnTo>
                  <a:lnTo>
                    <a:pt x="106193" y="6679"/>
                  </a:lnTo>
                  <a:lnTo>
                    <a:pt x="118920" y="5586"/>
                  </a:lnTo>
                  <a:lnTo>
                    <a:pt x="132002" y="4779"/>
                  </a:lnTo>
                  <a:lnTo>
                    <a:pt x="145362" y="4197"/>
                  </a:lnTo>
                  <a:lnTo>
                    <a:pt x="158929" y="3619"/>
                  </a:lnTo>
                  <a:lnTo>
                    <a:pt x="172643" y="2691"/>
                  </a:lnTo>
                  <a:lnTo>
                    <a:pt x="186437" y="1265"/>
                  </a:lnTo>
                  <a:lnTo>
                    <a:pt x="199461" y="0"/>
                  </a:lnTo>
                  <a:lnTo>
                    <a:pt x="210156" y="210"/>
                  </a:lnTo>
                  <a:lnTo>
                    <a:pt x="217855" y="2508"/>
                  </a:lnTo>
                  <a:lnTo>
                    <a:pt x="222547" y="6852"/>
                  </a:lnTo>
                  <a:lnTo>
                    <a:pt x="224424" y="12907"/>
                  </a:lnTo>
                  <a:lnTo>
                    <a:pt x="223908" y="20275"/>
                  </a:lnTo>
                  <a:lnTo>
                    <a:pt x="221515" y="28440"/>
                  </a:lnTo>
                  <a:lnTo>
                    <a:pt x="217726" y="36818"/>
                  </a:lnTo>
                  <a:lnTo>
                    <a:pt x="212926" y="45075"/>
                  </a:lnTo>
                  <a:lnTo>
                    <a:pt x="207253" y="53259"/>
                  </a:lnTo>
                  <a:lnTo>
                    <a:pt x="200615" y="61673"/>
                  </a:lnTo>
                  <a:lnTo>
                    <a:pt x="193038" y="70494"/>
                  </a:lnTo>
                  <a:lnTo>
                    <a:pt x="184661" y="80065"/>
                  </a:lnTo>
                  <a:lnTo>
                    <a:pt x="175659" y="90941"/>
                  </a:lnTo>
                  <a:lnTo>
                    <a:pt x="166194" y="103305"/>
                  </a:lnTo>
                  <a:lnTo>
                    <a:pt x="156398" y="117016"/>
                  </a:lnTo>
                  <a:lnTo>
                    <a:pt x="146368" y="131816"/>
                  </a:lnTo>
                  <a:lnTo>
                    <a:pt x="136187" y="147429"/>
                  </a:lnTo>
                  <a:lnTo>
                    <a:pt x="126232" y="163299"/>
                  </a:lnTo>
                  <a:lnTo>
                    <a:pt x="117154" y="178639"/>
                  </a:lnTo>
                  <a:lnTo>
                    <a:pt x="109230" y="193058"/>
                  </a:lnTo>
                  <a:lnTo>
                    <a:pt x="102249" y="206364"/>
                  </a:lnTo>
                  <a:lnTo>
                    <a:pt x="95711" y="218390"/>
                  </a:lnTo>
                  <a:lnTo>
                    <a:pt x="89277" y="229188"/>
                  </a:lnTo>
                  <a:lnTo>
                    <a:pt x="82953" y="239119"/>
                  </a:lnTo>
                  <a:lnTo>
                    <a:pt x="76999" y="248725"/>
                  </a:lnTo>
                  <a:lnTo>
                    <a:pt x="71545" y="258345"/>
                  </a:lnTo>
                  <a:lnTo>
                    <a:pt x="66577" y="268115"/>
                  </a:lnTo>
                  <a:lnTo>
                    <a:pt x="62012" y="278061"/>
                  </a:lnTo>
                  <a:lnTo>
                    <a:pt x="57759" y="288163"/>
                  </a:lnTo>
                  <a:lnTo>
                    <a:pt x="53733" y="298389"/>
                  </a:lnTo>
                  <a:lnTo>
                    <a:pt x="49870" y="308706"/>
                  </a:lnTo>
                  <a:lnTo>
                    <a:pt x="46115" y="319098"/>
                  </a:lnTo>
                  <a:lnTo>
                    <a:pt x="42269" y="329873"/>
                  </a:lnTo>
                  <a:lnTo>
                    <a:pt x="38002" y="341630"/>
                  </a:lnTo>
                  <a:lnTo>
                    <a:pt x="33170" y="354620"/>
                  </a:lnTo>
                  <a:lnTo>
                    <a:pt x="27958" y="368769"/>
                  </a:lnTo>
                  <a:lnTo>
                    <a:pt x="22767" y="383870"/>
                  </a:lnTo>
                  <a:lnTo>
                    <a:pt x="17837" y="399692"/>
                  </a:lnTo>
                  <a:lnTo>
                    <a:pt x="13393" y="415876"/>
                  </a:lnTo>
                  <a:lnTo>
                    <a:pt x="9714" y="431959"/>
                  </a:lnTo>
                  <a:lnTo>
                    <a:pt x="6873" y="447689"/>
                  </a:lnTo>
                  <a:lnTo>
                    <a:pt x="4775" y="462800"/>
                  </a:lnTo>
                  <a:lnTo>
                    <a:pt x="3050" y="478606"/>
                  </a:lnTo>
                  <a:lnTo>
                    <a:pt x="1545" y="498730"/>
                  </a:lnTo>
                  <a:lnTo>
                    <a:pt x="0" y="529354"/>
                  </a:lnTo>
                </a:path>
              </a:pathLst>
            </a:custGeom>
            <a:ln w="762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579274" y="5180021"/>
              <a:ext cx="10530" cy="484311"/>
            </a:xfrm>
            <a:custGeom>
              <a:avLst/>
              <a:gdLst/>
              <a:ahLst/>
              <a:cxnLst/>
              <a:rect l="0" t="0" r="0" b="0"/>
              <a:pathLst>
                <a:path w="10530" h="484311">
                  <a:moveTo>
                    <a:pt x="10529" y="0"/>
                  </a:moveTo>
                  <a:lnTo>
                    <a:pt x="10529" y="14668"/>
                  </a:lnTo>
                  <a:lnTo>
                    <a:pt x="10529" y="28580"/>
                  </a:lnTo>
                  <a:lnTo>
                    <a:pt x="10529" y="43078"/>
                  </a:lnTo>
                  <a:lnTo>
                    <a:pt x="10529" y="58279"/>
                  </a:lnTo>
                  <a:lnTo>
                    <a:pt x="10529" y="74104"/>
                  </a:lnTo>
                  <a:lnTo>
                    <a:pt x="10524" y="90428"/>
                  </a:lnTo>
                  <a:lnTo>
                    <a:pt x="10351" y="107291"/>
                  </a:lnTo>
                  <a:lnTo>
                    <a:pt x="9703" y="124896"/>
                  </a:lnTo>
                  <a:lnTo>
                    <a:pt x="8459" y="143283"/>
                  </a:lnTo>
                  <a:lnTo>
                    <a:pt x="6979" y="162038"/>
                  </a:lnTo>
                  <a:lnTo>
                    <a:pt x="5979" y="180400"/>
                  </a:lnTo>
                  <a:lnTo>
                    <a:pt x="5821" y="197982"/>
                  </a:lnTo>
                  <a:lnTo>
                    <a:pt x="6208" y="215059"/>
                  </a:lnTo>
                  <a:lnTo>
                    <a:pt x="6399" y="232359"/>
                  </a:lnTo>
                  <a:lnTo>
                    <a:pt x="5975" y="250293"/>
                  </a:lnTo>
                  <a:lnTo>
                    <a:pt x="5011" y="268780"/>
                  </a:lnTo>
                  <a:lnTo>
                    <a:pt x="3891" y="287431"/>
                  </a:lnTo>
                  <a:lnTo>
                    <a:pt x="2875" y="305983"/>
                  </a:lnTo>
                  <a:lnTo>
                    <a:pt x="2057" y="324341"/>
                  </a:lnTo>
                  <a:lnTo>
                    <a:pt x="1441" y="342499"/>
                  </a:lnTo>
                  <a:lnTo>
                    <a:pt x="995" y="360484"/>
                  </a:lnTo>
                  <a:lnTo>
                    <a:pt x="681" y="378172"/>
                  </a:lnTo>
                  <a:lnTo>
                    <a:pt x="462" y="395288"/>
                  </a:lnTo>
                  <a:lnTo>
                    <a:pt x="312" y="411718"/>
                  </a:lnTo>
                  <a:lnTo>
                    <a:pt x="210" y="427104"/>
                  </a:lnTo>
                  <a:lnTo>
                    <a:pt x="130" y="442383"/>
                  </a:lnTo>
                  <a:lnTo>
                    <a:pt x="64" y="460014"/>
                  </a:lnTo>
                  <a:lnTo>
                    <a:pt x="0" y="484310"/>
                  </a:lnTo>
                </a:path>
              </a:pathLst>
            </a:custGeom>
            <a:ln w="762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403091" y="5158963"/>
              <a:ext cx="186713" cy="341036"/>
            </a:xfrm>
            <a:custGeom>
              <a:avLst/>
              <a:gdLst/>
              <a:ahLst/>
              <a:cxnLst/>
              <a:rect l="0" t="0" r="0" b="0"/>
              <a:pathLst>
                <a:path w="186713" h="341036">
                  <a:moveTo>
                    <a:pt x="186712" y="263213"/>
                  </a:moveTo>
                  <a:lnTo>
                    <a:pt x="177910" y="266214"/>
                  </a:lnTo>
                  <a:lnTo>
                    <a:pt x="169564" y="269637"/>
                  </a:lnTo>
                  <a:lnTo>
                    <a:pt x="160861" y="273828"/>
                  </a:lnTo>
                  <a:lnTo>
                    <a:pt x="151567" y="278555"/>
                  </a:lnTo>
                  <a:lnTo>
                    <a:pt x="141423" y="283388"/>
                  </a:lnTo>
                  <a:lnTo>
                    <a:pt x="130387" y="288070"/>
                  </a:lnTo>
                  <a:lnTo>
                    <a:pt x="118893" y="292679"/>
                  </a:lnTo>
                  <a:lnTo>
                    <a:pt x="107720" y="297529"/>
                  </a:lnTo>
                  <a:lnTo>
                    <a:pt x="97279" y="302786"/>
                  </a:lnTo>
                  <a:lnTo>
                    <a:pt x="87475" y="308299"/>
                  </a:lnTo>
                  <a:lnTo>
                    <a:pt x="77897" y="313699"/>
                  </a:lnTo>
                  <a:lnTo>
                    <a:pt x="68268" y="318782"/>
                  </a:lnTo>
                  <a:lnTo>
                    <a:pt x="58478" y="323671"/>
                  </a:lnTo>
                  <a:lnTo>
                    <a:pt x="48511" y="328714"/>
                  </a:lnTo>
                  <a:lnTo>
                    <a:pt x="38401" y="334078"/>
                  </a:lnTo>
                  <a:lnTo>
                    <a:pt x="28508" y="338815"/>
                  </a:lnTo>
                  <a:lnTo>
                    <a:pt x="19479" y="341035"/>
                  </a:lnTo>
                  <a:lnTo>
                    <a:pt x="11609" y="339892"/>
                  </a:lnTo>
                  <a:lnTo>
                    <a:pt x="5345" y="335680"/>
                  </a:lnTo>
                  <a:lnTo>
                    <a:pt x="1418" y="329258"/>
                  </a:lnTo>
                  <a:lnTo>
                    <a:pt x="0" y="321378"/>
                  </a:lnTo>
                  <a:lnTo>
                    <a:pt x="641" y="312396"/>
                  </a:lnTo>
                  <a:lnTo>
                    <a:pt x="2582" y="302339"/>
                  </a:lnTo>
                  <a:lnTo>
                    <a:pt x="5250" y="291295"/>
                  </a:lnTo>
                  <a:lnTo>
                    <a:pt x="8306" y="279597"/>
                  </a:lnTo>
                  <a:lnTo>
                    <a:pt x="11568" y="267739"/>
                  </a:lnTo>
                  <a:lnTo>
                    <a:pt x="14945" y="256013"/>
                  </a:lnTo>
                  <a:lnTo>
                    <a:pt x="18549" y="244359"/>
                  </a:lnTo>
                  <a:lnTo>
                    <a:pt x="22662" y="232467"/>
                  </a:lnTo>
                  <a:lnTo>
                    <a:pt x="27393" y="220159"/>
                  </a:lnTo>
                  <a:lnTo>
                    <a:pt x="32539" y="207096"/>
                  </a:lnTo>
                  <a:lnTo>
                    <a:pt x="37687" y="192722"/>
                  </a:lnTo>
                  <a:lnTo>
                    <a:pt x="42593" y="176867"/>
                  </a:lnTo>
                  <a:lnTo>
                    <a:pt x="47191" y="159997"/>
                  </a:lnTo>
                  <a:lnTo>
                    <a:pt x="51506" y="142988"/>
                  </a:lnTo>
                  <a:lnTo>
                    <a:pt x="55592" y="126371"/>
                  </a:lnTo>
                  <a:lnTo>
                    <a:pt x="59505" y="110471"/>
                  </a:lnTo>
                  <a:lnTo>
                    <a:pt x="63293" y="95567"/>
                  </a:lnTo>
                  <a:lnTo>
                    <a:pt x="66989" y="81694"/>
                  </a:lnTo>
                  <a:lnTo>
                    <a:pt x="70467" y="68589"/>
                  </a:lnTo>
                  <a:lnTo>
                    <a:pt x="73794" y="54199"/>
                  </a:lnTo>
                  <a:lnTo>
                    <a:pt x="77262" y="33904"/>
                  </a:lnTo>
                  <a:lnTo>
                    <a:pt x="81427" y="0"/>
                  </a:lnTo>
                </a:path>
              </a:pathLst>
            </a:custGeom>
            <a:ln w="762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726673" y="5537989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762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877864" y="5105432"/>
              <a:ext cx="162736" cy="611543"/>
            </a:xfrm>
            <a:custGeom>
              <a:avLst/>
              <a:gdLst/>
              <a:ahLst/>
              <a:cxnLst/>
              <a:rect l="0" t="0" r="0" b="0"/>
              <a:pathLst>
                <a:path w="162736" h="611543">
                  <a:moveTo>
                    <a:pt x="143607" y="190402"/>
                  </a:moveTo>
                  <a:lnTo>
                    <a:pt x="149341" y="184400"/>
                  </a:lnTo>
                  <a:lnTo>
                    <a:pt x="153625" y="177555"/>
                  </a:lnTo>
                  <a:lnTo>
                    <a:pt x="156831" y="169163"/>
                  </a:lnTo>
                  <a:lnTo>
                    <a:pt x="159192" y="159363"/>
                  </a:lnTo>
                  <a:lnTo>
                    <a:pt x="160889" y="148400"/>
                  </a:lnTo>
                  <a:lnTo>
                    <a:pt x="162079" y="136544"/>
                  </a:lnTo>
                  <a:lnTo>
                    <a:pt x="162735" y="124193"/>
                  </a:lnTo>
                  <a:lnTo>
                    <a:pt x="162655" y="111845"/>
                  </a:lnTo>
                  <a:lnTo>
                    <a:pt x="161789" y="99770"/>
                  </a:lnTo>
                  <a:lnTo>
                    <a:pt x="160225" y="88038"/>
                  </a:lnTo>
                  <a:lnTo>
                    <a:pt x="158105" y="76621"/>
                  </a:lnTo>
                  <a:lnTo>
                    <a:pt x="155563" y="65461"/>
                  </a:lnTo>
                  <a:lnTo>
                    <a:pt x="152551" y="54660"/>
                  </a:lnTo>
                  <a:lnTo>
                    <a:pt x="148852" y="44473"/>
                  </a:lnTo>
                  <a:lnTo>
                    <a:pt x="144395" y="34993"/>
                  </a:lnTo>
                  <a:lnTo>
                    <a:pt x="139097" y="26320"/>
                  </a:lnTo>
                  <a:lnTo>
                    <a:pt x="132784" y="18640"/>
                  </a:lnTo>
                  <a:lnTo>
                    <a:pt x="125461" y="11965"/>
                  </a:lnTo>
                  <a:lnTo>
                    <a:pt x="117271" y="6483"/>
                  </a:lnTo>
                  <a:lnTo>
                    <a:pt x="108403" y="2623"/>
                  </a:lnTo>
                  <a:lnTo>
                    <a:pt x="99036" y="476"/>
                  </a:lnTo>
                  <a:lnTo>
                    <a:pt x="89477" y="0"/>
                  </a:lnTo>
                  <a:lnTo>
                    <a:pt x="80140" y="1193"/>
                  </a:lnTo>
                  <a:lnTo>
                    <a:pt x="71233" y="3883"/>
                  </a:lnTo>
                  <a:lnTo>
                    <a:pt x="62778" y="7789"/>
                  </a:lnTo>
                  <a:lnTo>
                    <a:pt x="54713" y="12619"/>
                  </a:lnTo>
                  <a:lnTo>
                    <a:pt x="46957" y="18127"/>
                  </a:lnTo>
                  <a:lnTo>
                    <a:pt x="39595" y="24280"/>
                  </a:lnTo>
                  <a:lnTo>
                    <a:pt x="32870" y="31242"/>
                  </a:lnTo>
                  <a:lnTo>
                    <a:pt x="26862" y="39041"/>
                  </a:lnTo>
                  <a:lnTo>
                    <a:pt x="21505" y="47737"/>
                  </a:lnTo>
                  <a:lnTo>
                    <a:pt x="16672" y="57485"/>
                  </a:lnTo>
                  <a:lnTo>
                    <a:pt x="12239" y="68269"/>
                  </a:lnTo>
                  <a:lnTo>
                    <a:pt x="8261" y="79934"/>
                  </a:lnTo>
                  <a:lnTo>
                    <a:pt x="4962" y="92289"/>
                  </a:lnTo>
                  <a:lnTo>
                    <a:pt x="2413" y="105160"/>
                  </a:lnTo>
                  <a:lnTo>
                    <a:pt x="700" y="118565"/>
                  </a:lnTo>
                  <a:lnTo>
                    <a:pt x="0" y="132701"/>
                  </a:lnTo>
                  <a:lnTo>
                    <a:pt x="304" y="147616"/>
                  </a:lnTo>
                  <a:lnTo>
                    <a:pt x="1305" y="163055"/>
                  </a:lnTo>
                  <a:lnTo>
                    <a:pt x="2507" y="178572"/>
                  </a:lnTo>
                  <a:lnTo>
                    <a:pt x="3616" y="193895"/>
                  </a:lnTo>
                  <a:lnTo>
                    <a:pt x="4850" y="208777"/>
                  </a:lnTo>
                  <a:lnTo>
                    <a:pt x="6818" y="222924"/>
                  </a:lnTo>
                  <a:lnTo>
                    <a:pt x="9810" y="236248"/>
                  </a:lnTo>
                  <a:lnTo>
                    <a:pt x="13804" y="248670"/>
                  </a:lnTo>
                  <a:lnTo>
                    <a:pt x="18635" y="260028"/>
                  </a:lnTo>
                  <a:lnTo>
                    <a:pt x="24115" y="270333"/>
                  </a:lnTo>
                  <a:lnTo>
                    <a:pt x="30236" y="279577"/>
                  </a:lnTo>
                  <a:lnTo>
                    <a:pt x="37168" y="287649"/>
                  </a:lnTo>
                  <a:lnTo>
                    <a:pt x="44936" y="294586"/>
                  </a:lnTo>
                  <a:lnTo>
                    <a:pt x="53269" y="300076"/>
                  </a:lnTo>
                  <a:lnTo>
                    <a:pt x="61708" y="303409"/>
                  </a:lnTo>
                  <a:lnTo>
                    <a:pt x="69976" y="304389"/>
                  </a:lnTo>
                  <a:lnTo>
                    <a:pt x="77986" y="303267"/>
                  </a:lnTo>
                  <a:lnTo>
                    <a:pt x="85744" y="300463"/>
                  </a:lnTo>
                  <a:lnTo>
                    <a:pt x="93295" y="296385"/>
                  </a:lnTo>
                  <a:lnTo>
                    <a:pt x="100688" y="291057"/>
                  </a:lnTo>
                  <a:lnTo>
                    <a:pt x="107966" y="284133"/>
                  </a:lnTo>
                  <a:lnTo>
                    <a:pt x="115154" y="275553"/>
                  </a:lnTo>
                  <a:lnTo>
                    <a:pt x="121947" y="265521"/>
                  </a:lnTo>
                  <a:lnTo>
                    <a:pt x="127751" y="254338"/>
                  </a:lnTo>
                  <a:lnTo>
                    <a:pt x="132323" y="242300"/>
                  </a:lnTo>
                  <a:lnTo>
                    <a:pt x="135901" y="229810"/>
                  </a:lnTo>
                  <a:lnTo>
                    <a:pt x="139000" y="217360"/>
                  </a:lnTo>
                  <a:lnTo>
                    <a:pt x="141981" y="205281"/>
                  </a:lnTo>
                  <a:lnTo>
                    <a:pt x="145143" y="196041"/>
                  </a:lnTo>
                  <a:lnTo>
                    <a:pt x="148037" y="192906"/>
                  </a:lnTo>
                  <a:lnTo>
                    <a:pt x="149601" y="195320"/>
                  </a:lnTo>
                  <a:lnTo>
                    <a:pt x="149757" y="201699"/>
                  </a:lnTo>
                  <a:lnTo>
                    <a:pt x="148967" y="211051"/>
                  </a:lnTo>
                  <a:lnTo>
                    <a:pt x="147848" y="223078"/>
                  </a:lnTo>
                  <a:lnTo>
                    <a:pt x="146770" y="237430"/>
                  </a:lnTo>
                  <a:lnTo>
                    <a:pt x="145711" y="253161"/>
                  </a:lnTo>
                  <a:lnTo>
                    <a:pt x="144386" y="268894"/>
                  </a:lnTo>
                  <a:lnTo>
                    <a:pt x="142644" y="283870"/>
                  </a:lnTo>
                  <a:lnTo>
                    <a:pt x="140641" y="298541"/>
                  </a:lnTo>
                  <a:lnTo>
                    <a:pt x="138749" y="314211"/>
                  </a:lnTo>
                  <a:lnTo>
                    <a:pt x="137179" y="331572"/>
                  </a:lnTo>
                  <a:lnTo>
                    <a:pt x="135972" y="350508"/>
                  </a:lnTo>
                  <a:lnTo>
                    <a:pt x="135087" y="370456"/>
                  </a:lnTo>
                  <a:lnTo>
                    <a:pt x="134457" y="390953"/>
                  </a:lnTo>
                  <a:lnTo>
                    <a:pt x="134017" y="411566"/>
                  </a:lnTo>
                  <a:lnTo>
                    <a:pt x="133713" y="431844"/>
                  </a:lnTo>
                  <a:lnTo>
                    <a:pt x="133506" y="451581"/>
                  </a:lnTo>
                  <a:lnTo>
                    <a:pt x="133366" y="470611"/>
                  </a:lnTo>
                  <a:lnTo>
                    <a:pt x="133271" y="488710"/>
                  </a:lnTo>
                  <a:lnTo>
                    <a:pt x="133208" y="505852"/>
                  </a:lnTo>
                  <a:lnTo>
                    <a:pt x="133165" y="522163"/>
                  </a:lnTo>
                  <a:lnTo>
                    <a:pt x="133136" y="537818"/>
                  </a:lnTo>
                  <a:lnTo>
                    <a:pt x="133117" y="552967"/>
                  </a:lnTo>
                  <a:lnTo>
                    <a:pt x="133105" y="567141"/>
                  </a:lnTo>
                  <a:lnTo>
                    <a:pt x="133094" y="580656"/>
                  </a:lnTo>
                  <a:lnTo>
                    <a:pt x="133086" y="594704"/>
                  </a:lnTo>
                  <a:lnTo>
                    <a:pt x="133079" y="611542"/>
                  </a:lnTo>
                </a:path>
              </a:pathLst>
            </a:custGeom>
            <a:ln w="762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516310" y="5295834"/>
              <a:ext cx="31587" cy="273742"/>
            </a:xfrm>
            <a:custGeom>
              <a:avLst/>
              <a:gdLst/>
              <a:ahLst/>
              <a:cxnLst/>
              <a:rect l="0" t="0" r="0" b="0"/>
              <a:pathLst>
                <a:path w="31587" h="273742">
                  <a:moveTo>
                    <a:pt x="31586" y="0"/>
                  </a:moveTo>
                  <a:lnTo>
                    <a:pt x="31519" y="11735"/>
                  </a:lnTo>
                  <a:lnTo>
                    <a:pt x="30879" y="22864"/>
                  </a:lnTo>
                  <a:lnTo>
                    <a:pt x="29587" y="34462"/>
                  </a:lnTo>
                  <a:lnTo>
                    <a:pt x="27900" y="46623"/>
                  </a:lnTo>
                  <a:lnTo>
                    <a:pt x="26232" y="59284"/>
                  </a:lnTo>
                  <a:lnTo>
                    <a:pt x="24819" y="72344"/>
                  </a:lnTo>
                  <a:lnTo>
                    <a:pt x="23720" y="85869"/>
                  </a:lnTo>
                  <a:lnTo>
                    <a:pt x="22910" y="100082"/>
                  </a:lnTo>
                  <a:lnTo>
                    <a:pt x="22326" y="115046"/>
                  </a:lnTo>
                  <a:lnTo>
                    <a:pt x="21747" y="130518"/>
                  </a:lnTo>
                  <a:lnTo>
                    <a:pt x="20819" y="146057"/>
                  </a:lnTo>
                  <a:lnTo>
                    <a:pt x="19375" y="161393"/>
                  </a:lnTo>
                  <a:lnTo>
                    <a:pt x="17419" y="176285"/>
                  </a:lnTo>
                  <a:lnTo>
                    <a:pt x="15035" y="190438"/>
                  </a:lnTo>
                  <a:lnTo>
                    <a:pt x="12325" y="203765"/>
                  </a:lnTo>
                  <a:lnTo>
                    <a:pt x="9528" y="216289"/>
                  </a:lnTo>
                  <a:lnTo>
                    <a:pt x="6743" y="229473"/>
                  </a:lnTo>
                  <a:lnTo>
                    <a:pt x="3725" y="246713"/>
                  </a:lnTo>
                  <a:lnTo>
                    <a:pt x="0" y="273741"/>
                  </a:lnTo>
                </a:path>
              </a:pathLst>
            </a:custGeom>
            <a:ln w="762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432082" y="5401119"/>
              <a:ext cx="242157" cy="94757"/>
            </a:xfrm>
            <a:custGeom>
              <a:avLst/>
              <a:gdLst/>
              <a:ahLst/>
              <a:cxnLst/>
              <a:rect l="0" t="0" r="0" b="0"/>
              <a:pathLst>
                <a:path w="242157" h="94757">
                  <a:moveTo>
                    <a:pt x="242156" y="0"/>
                  </a:moveTo>
                  <a:lnTo>
                    <a:pt x="233288" y="5868"/>
                  </a:lnTo>
                  <a:lnTo>
                    <a:pt x="224301" y="11432"/>
                  </a:lnTo>
                  <a:lnTo>
                    <a:pt x="214301" y="17231"/>
                  </a:lnTo>
                  <a:lnTo>
                    <a:pt x="203147" y="23311"/>
                  </a:lnTo>
                  <a:lnTo>
                    <a:pt x="190688" y="29642"/>
                  </a:lnTo>
                  <a:lnTo>
                    <a:pt x="176976" y="36170"/>
                  </a:lnTo>
                  <a:lnTo>
                    <a:pt x="162213" y="42845"/>
                  </a:lnTo>
                  <a:lnTo>
                    <a:pt x="146635" y="49628"/>
                  </a:lnTo>
                  <a:lnTo>
                    <a:pt x="130462" y="56481"/>
                  </a:lnTo>
                  <a:lnTo>
                    <a:pt x="114028" y="63218"/>
                  </a:lnTo>
                  <a:lnTo>
                    <a:pt x="97770" y="69514"/>
                  </a:lnTo>
                  <a:lnTo>
                    <a:pt x="81919" y="75226"/>
                  </a:lnTo>
                  <a:lnTo>
                    <a:pt x="66726" y="80229"/>
                  </a:lnTo>
                  <a:lnTo>
                    <a:pt x="50854" y="84826"/>
                  </a:lnTo>
                  <a:lnTo>
                    <a:pt x="30677" y="89419"/>
                  </a:lnTo>
                  <a:lnTo>
                    <a:pt x="0" y="94756"/>
                  </a:lnTo>
                </a:path>
              </a:pathLst>
            </a:custGeom>
            <a:ln w="762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3063792" y="5057121"/>
            <a:ext cx="1376505" cy="596683"/>
            <a:chOff x="3063792" y="5057121"/>
            <a:chExt cx="1376505" cy="596683"/>
          </a:xfrm>
        </p:grpSpPr>
        <p:sp>
          <p:nvSpPr>
            <p:cNvPr id="59" name="Freeform 58"/>
            <p:cNvSpPr/>
            <p:nvPr/>
          </p:nvSpPr>
          <p:spPr>
            <a:xfrm>
              <a:off x="3063792" y="5057121"/>
              <a:ext cx="234304" cy="549054"/>
            </a:xfrm>
            <a:custGeom>
              <a:avLst/>
              <a:gdLst/>
              <a:ahLst/>
              <a:cxnLst/>
              <a:rect l="0" t="0" r="0" b="0"/>
              <a:pathLst>
                <a:path w="234304" h="549054">
                  <a:moveTo>
                    <a:pt x="189513" y="28143"/>
                  </a:moveTo>
                  <a:lnTo>
                    <a:pt x="180645" y="25209"/>
                  </a:lnTo>
                  <a:lnTo>
                    <a:pt x="171658" y="22427"/>
                  </a:lnTo>
                  <a:lnTo>
                    <a:pt x="161667" y="19527"/>
                  </a:lnTo>
                  <a:lnTo>
                    <a:pt x="150860" y="16487"/>
                  </a:lnTo>
                  <a:lnTo>
                    <a:pt x="139696" y="13322"/>
                  </a:lnTo>
                  <a:lnTo>
                    <a:pt x="128487" y="10063"/>
                  </a:lnTo>
                  <a:lnTo>
                    <a:pt x="117201" y="6897"/>
                  </a:lnTo>
                  <a:lnTo>
                    <a:pt x="105569" y="4154"/>
                  </a:lnTo>
                  <a:lnTo>
                    <a:pt x="93454" y="1984"/>
                  </a:lnTo>
                  <a:lnTo>
                    <a:pt x="81032" y="528"/>
                  </a:lnTo>
                  <a:lnTo>
                    <a:pt x="68686" y="0"/>
                  </a:lnTo>
                  <a:lnTo>
                    <a:pt x="56647" y="433"/>
                  </a:lnTo>
                  <a:lnTo>
                    <a:pt x="45292" y="2031"/>
                  </a:lnTo>
                  <a:lnTo>
                    <a:pt x="35198" y="5230"/>
                  </a:lnTo>
                  <a:lnTo>
                    <a:pt x="26566" y="10129"/>
                  </a:lnTo>
                  <a:lnTo>
                    <a:pt x="19432" y="16690"/>
                  </a:lnTo>
                  <a:lnTo>
                    <a:pt x="13849" y="24913"/>
                  </a:lnTo>
                  <a:lnTo>
                    <a:pt x="9683" y="34635"/>
                  </a:lnTo>
                  <a:lnTo>
                    <a:pt x="6680" y="45738"/>
                  </a:lnTo>
                  <a:lnTo>
                    <a:pt x="4564" y="58239"/>
                  </a:lnTo>
                  <a:lnTo>
                    <a:pt x="3102" y="72008"/>
                  </a:lnTo>
                  <a:lnTo>
                    <a:pt x="2269" y="86489"/>
                  </a:lnTo>
                  <a:lnTo>
                    <a:pt x="2234" y="100822"/>
                  </a:lnTo>
                  <a:lnTo>
                    <a:pt x="3024" y="114533"/>
                  </a:lnTo>
                  <a:lnTo>
                    <a:pt x="4538" y="127518"/>
                  </a:lnTo>
                  <a:lnTo>
                    <a:pt x="6625" y="139852"/>
                  </a:lnTo>
                  <a:lnTo>
                    <a:pt x="9136" y="151671"/>
                  </a:lnTo>
                  <a:lnTo>
                    <a:pt x="11788" y="163271"/>
                  </a:lnTo>
                  <a:lnTo>
                    <a:pt x="14181" y="175068"/>
                  </a:lnTo>
                  <a:lnTo>
                    <a:pt x="16124" y="187269"/>
                  </a:lnTo>
                  <a:lnTo>
                    <a:pt x="17767" y="199737"/>
                  </a:lnTo>
                  <a:lnTo>
                    <a:pt x="19484" y="212108"/>
                  </a:lnTo>
                  <a:lnTo>
                    <a:pt x="21489" y="224174"/>
                  </a:lnTo>
                  <a:lnTo>
                    <a:pt x="23668" y="236056"/>
                  </a:lnTo>
                  <a:lnTo>
                    <a:pt x="25678" y="248100"/>
                  </a:lnTo>
                  <a:lnTo>
                    <a:pt x="27352" y="260431"/>
                  </a:lnTo>
                  <a:lnTo>
                    <a:pt x="29496" y="270699"/>
                  </a:lnTo>
                  <a:lnTo>
                    <a:pt x="32720" y="275392"/>
                  </a:lnTo>
                  <a:lnTo>
                    <a:pt x="36134" y="274726"/>
                  </a:lnTo>
                  <a:lnTo>
                    <a:pt x="39490" y="270344"/>
                  </a:lnTo>
                  <a:lnTo>
                    <a:pt x="42982" y="263801"/>
                  </a:lnTo>
                  <a:lnTo>
                    <a:pt x="46963" y="256305"/>
                  </a:lnTo>
                  <a:lnTo>
                    <a:pt x="51587" y="248540"/>
                  </a:lnTo>
                  <a:lnTo>
                    <a:pt x="56985" y="240804"/>
                  </a:lnTo>
                  <a:lnTo>
                    <a:pt x="63359" y="233196"/>
                  </a:lnTo>
                  <a:lnTo>
                    <a:pt x="70721" y="225743"/>
                  </a:lnTo>
                  <a:lnTo>
                    <a:pt x="78935" y="218917"/>
                  </a:lnTo>
                  <a:lnTo>
                    <a:pt x="87818" y="213613"/>
                  </a:lnTo>
                  <a:lnTo>
                    <a:pt x="97199" y="210198"/>
                  </a:lnTo>
                  <a:lnTo>
                    <a:pt x="106938" y="208719"/>
                  </a:lnTo>
                  <a:lnTo>
                    <a:pt x="116928" y="209163"/>
                  </a:lnTo>
                  <a:lnTo>
                    <a:pt x="127086" y="211319"/>
                  </a:lnTo>
                  <a:lnTo>
                    <a:pt x="137195" y="215019"/>
                  </a:lnTo>
                  <a:lnTo>
                    <a:pt x="146910" y="220236"/>
                  </a:lnTo>
                  <a:lnTo>
                    <a:pt x="156074" y="226813"/>
                  </a:lnTo>
                  <a:lnTo>
                    <a:pt x="164702" y="234497"/>
                  </a:lnTo>
                  <a:lnTo>
                    <a:pt x="172884" y="243024"/>
                  </a:lnTo>
                  <a:lnTo>
                    <a:pt x="180718" y="252166"/>
                  </a:lnTo>
                  <a:lnTo>
                    <a:pt x="188133" y="261745"/>
                  </a:lnTo>
                  <a:lnTo>
                    <a:pt x="194894" y="271628"/>
                  </a:lnTo>
                  <a:lnTo>
                    <a:pt x="200926" y="281724"/>
                  </a:lnTo>
                  <a:lnTo>
                    <a:pt x="206299" y="292131"/>
                  </a:lnTo>
                  <a:lnTo>
                    <a:pt x="211142" y="303110"/>
                  </a:lnTo>
                  <a:lnTo>
                    <a:pt x="215586" y="314759"/>
                  </a:lnTo>
                  <a:lnTo>
                    <a:pt x="219742" y="327024"/>
                  </a:lnTo>
                  <a:lnTo>
                    <a:pt x="223693" y="339790"/>
                  </a:lnTo>
                  <a:lnTo>
                    <a:pt x="227493" y="352934"/>
                  </a:lnTo>
                  <a:lnTo>
                    <a:pt x="230859" y="366355"/>
                  </a:lnTo>
                  <a:lnTo>
                    <a:pt x="233209" y="379970"/>
                  </a:lnTo>
                  <a:lnTo>
                    <a:pt x="234303" y="393721"/>
                  </a:lnTo>
                  <a:lnTo>
                    <a:pt x="234223" y="407565"/>
                  </a:lnTo>
                  <a:lnTo>
                    <a:pt x="233181" y="421472"/>
                  </a:lnTo>
                  <a:lnTo>
                    <a:pt x="231406" y="435418"/>
                  </a:lnTo>
                  <a:lnTo>
                    <a:pt x="229097" y="449224"/>
                  </a:lnTo>
                  <a:lnTo>
                    <a:pt x="226409" y="462574"/>
                  </a:lnTo>
                  <a:lnTo>
                    <a:pt x="223455" y="475328"/>
                  </a:lnTo>
                  <a:lnTo>
                    <a:pt x="220150" y="487350"/>
                  </a:lnTo>
                  <a:lnTo>
                    <a:pt x="216247" y="498432"/>
                  </a:lnTo>
                  <a:lnTo>
                    <a:pt x="211651" y="508548"/>
                  </a:lnTo>
                  <a:lnTo>
                    <a:pt x="206258" y="517664"/>
                  </a:lnTo>
                  <a:lnTo>
                    <a:pt x="199880" y="525649"/>
                  </a:lnTo>
                  <a:lnTo>
                    <a:pt x="192508" y="532537"/>
                  </a:lnTo>
                  <a:lnTo>
                    <a:pt x="184116" y="538333"/>
                  </a:lnTo>
                  <a:lnTo>
                    <a:pt x="174580" y="542937"/>
                  </a:lnTo>
                  <a:lnTo>
                    <a:pt x="163947" y="546396"/>
                  </a:lnTo>
                  <a:lnTo>
                    <a:pt x="152553" y="548569"/>
                  </a:lnTo>
                  <a:lnTo>
                    <a:pt x="140914" y="549053"/>
                  </a:lnTo>
                  <a:lnTo>
                    <a:pt x="129347" y="547784"/>
                  </a:lnTo>
                  <a:lnTo>
                    <a:pt x="117971" y="544984"/>
                  </a:lnTo>
                  <a:lnTo>
                    <a:pt x="106800" y="540971"/>
                  </a:lnTo>
                  <a:lnTo>
                    <a:pt x="95805" y="536056"/>
                  </a:lnTo>
                  <a:lnTo>
                    <a:pt x="84945" y="530657"/>
                  </a:lnTo>
                  <a:lnTo>
                    <a:pt x="74187" y="525274"/>
                  </a:lnTo>
                  <a:lnTo>
                    <a:pt x="63505" y="520183"/>
                  </a:lnTo>
                  <a:lnTo>
                    <a:pt x="52947" y="515599"/>
                  </a:lnTo>
                  <a:lnTo>
                    <a:pt x="41385" y="511331"/>
                  </a:lnTo>
                  <a:lnTo>
                    <a:pt x="25566" y="507005"/>
                  </a:lnTo>
                  <a:lnTo>
                    <a:pt x="0" y="501925"/>
                  </a:lnTo>
                </a:path>
              </a:pathLst>
            </a:custGeom>
            <a:ln w="762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442818" y="5527461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762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575556" y="5085264"/>
              <a:ext cx="270758" cy="468598"/>
            </a:xfrm>
            <a:custGeom>
              <a:avLst/>
              <a:gdLst/>
              <a:ahLst/>
              <a:cxnLst/>
              <a:rect l="0" t="0" r="0" b="0"/>
              <a:pathLst>
                <a:path w="270758" h="468598">
                  <a:moveTo>
                    <a:pt x="88361" y="0"/>
                  </a:moveTo>
                  <a:lnTo>
                    <a:pt x="82560" y="11668"/>
                  </a:lnTo>
                  <a:lnTo>
                    <a:pt x="77636" y="22157"/>
                  </a:lnTo>
                  <a:lnTo>
                    <a:pt x="73133" y="32463"/>
                  </a:lnTo>
                  <a:lnTo>
                    <a:pt x="68912" y="42936"/>
                  </a:lnTo>
                  <a:lnTo>
                    <a:pt x="64898" y="53928"/>
                  </a:lnTo>
                  <a:lnTo>
                    <a:pt x="61037" y="65572"/>
                  </a:lnTo>
                  <a:lnTo>
                    <a:pt x="57285" y="77826"/>
                  </a:lnTo>
                  <a:lnTo>
                    <a:pt x="53610" y="90580"/>
                  </a:lnTo>
                  <a:lnTo>
                    <a:pt x="49987" y="103711"/>
                  </a:lnTo>
                  <a:lnTo>
                    <a:pt x="46402" y="116952"/>
                  </a:lnTo>
                  <a:lnTo>
                    <a:pt x="42841" y="129914"/>
                  </a:lnTo>
                  <a:lnTo>
                    <a:pt x="39297" y="142408"/>
                  </a:lnTo>
                  <a:lnTo>
                    <a:pt x="35765" y="154424"/>
                  </a:lnTo>
                  <a:lnTo>
                    <a:pt x="32240" y="166033"/>
                  </a:lnTo>
                  <a:lnTo>
                    <a:pt x="28720" y="177335"/>
                  </a:lnTo>
                  <a:lnTo>
                    <a:pt x="25203" y="188741"/>
                  </a:lnTo>
                  <a:lnTo>
                    <a:pt x="21689" y="200931"/>
                  </a:lnTo>
                  <a:lnTo>
                    <a:pt x="18181" y="214210"/>
                  </a:lnTo>
                  <a:lnTo>
                    <a:pt x="14843" y="228386"/>
                  </a:lnTo>
                  <a:lnTo>
                    <a:pt x="11980" y="242972"/>
                  </a:lnTo>
                  <a:lnTo>
                    <a:pt x="9718" y="257636"/>
                  </a:lnTo>
                  <a:lnTo>
                    <a:pt x="7861" y="272227"/>
                  </a:lnTo>
                  <a:lnTo>
                    <a:pt x="5999" y="286702"/>
                  </a:lnTo>
                  <a:lnTo>
                    <a:pt x="3902" y="301061"/>
                  </a:lnTo>
                  <a:lnTo>
                    <a:pt x="1830" y="315160"/>
                  </a:lnTo>
                  <a:lnTo>
                    <a:pt x="426" y="328714"/>
                  </a:lnTo>
                  <a:lnTo>
                    <a:pt x="0" y="341617"/>
                  </a:lnTo>
                  <a:lnTo>
                    <a:pt x="547" y="354080"/>
                  </a:lnTo>
                  <a:lnTo>
                    <a:pt x="1910" y="366523"/>
                  </a:lnTo>
                  <a:lnTo>
                    <a:pt x="3908" y="379189"/>
                  </a:lnTo>
                  <a:lnTo>
                    <a:pt x="6537" y="391986"/>
                  </a:lnTo>
                  <a:lnTo>
                    <a:pt x="9973" y="404584"/>
                  </a:lnTo>
                  <a:lnTo>
                    <a:pt x="14248" y="416792"/>
                  </a:lnTo>
                  <a:lnTo>
                    <a:pt x="19423" y="428261"/>
                  </a:lnTo>
                  <a:lnTo>
                    <a:pt x="25653" y="438431"/>
                  </a:lnTo>
                  <a:lnTo>
                    <a:pt x="32926" y="447114"/>
                  </a:lnTo>
                  <a:lnTo>
                    <a:pt x="41251" y="454283"/>
                  </a:lnTo>
                  <a:lnTo>
                    <a:pt x="50742" y="459889"/>
                  </a:lnTo>
                  <a:lnTo>
                    <a:pt x="61350" y="464064"/>
                  </a:lnTo>
                  <a:lnTo>
                    <a:pt x="72896" y="466905"/>
                  </a:lnTo>
                  <a:lnTo>
                    <a:pt x="85170" y="468379"/>
                  </a:lnTo>
                  <a:lnTo>
                    <a:pt x="97977" y="468597"/>
                  </a:lnTo>
                  <a:lnTo>
                    <a:pt x="110999" y="467780"/>
                  </a:lnTo>
                  <a:lnTo>
                    <a:pt x="123815" y="466170"/>
                  </a:lnTo>
                  <a:lnTo>
                    <a:pt x="136210" y="463973"/>
                  </a:lnTo>
                  <a:lnTo>
                    <a:pt x="148160" y="461195"/>
                  </a:lnTo>
                  <a:lnTo>
                    <a:pt x="159725" y="457653"/>
                  </a:lnTo>
                  <a:lnTo>
                    <a:pt x="170985" y="453306"/>
                  </a:lnTo>
                  <a:lnTo>
                    <a:pt x="181852" y="448251"/>
                  </a:lnTo>
                  <a:lnTo>
                    <a:pt x="192084" y="442634"/>
                  </a:lnTo>
                  <a:lnTo>
                    <a:pt x="201599" y="436595"/>
                  </a:lnTo>
                  <a:lnTo>
                    <a:pt x="210465" y="430252"/>
                  </a:lnTo>
                  <a:lnTo>
                    <a:pt x="218807" y="423694"/>
                  </a:lnTo>
                  <a:lnTo>
                    <a:pt x="226753" y="416983"/>
                  </a:lnTo>
                  <a:lnTo>
                    <a:pt x="234413" y="410003"/>
                  </a:lnTo>
                  <a:lnTo>
                    <a:pt x="241870" y="402478"/>
                  </a:lnTo>
                  <a:lnTo>
                    <a:pt x="249177" y="394297"/>
                  </a:lnTo>
                  <a:lnTo>
                    <a:pt x="256052" y="385343"/>
                  </a:lnTo>
                  <a:lnTo>
                    <a:pt x="261909" y="375422"/>
                  </a:lnTo>
                  <a:lnTo>
                    <a:pt x="266504" y="364523"/>
                  </a:lnTo>
                  <a:lnTo>
                    <a:pt x="269587" y="352780"/>
                  </a:lnTo>
                  <a:lnTo>
                    <a:pt x="270757" y="340372"/>
                  </a:lnTo>
                  <a:lnTo>
                    <a:pt x="269980" y="327481"/>
                  </a:lnTo>
                  <a:lnTo>
                    <a:pt x="267357" y="314571"/>
                  </a:lnTo>
                  <a:lnTo>
                    <a:pt x="262938" y="302365"/>
                  </a:lnTo>
                  <a:lnTo>
                    <a:pt x="256927" y="291200"/>
                  </a:lnTo>
                  <a:lnTo>
                    <a:pt x="249470" y="281230"/>
                  </a:lnTo>
                  <a:lnTo>
                    <a:pt x="240571" y="272598"/>
                  </a:lnTo>
                  <a:lnTo>
                    <a:pt x="230373" y="265249"/>
                  </a:lnTo>
                  <a:lnTo>
                    <a:pt x="219443" y="259465"/>
                  </a:lnTo>
                  <a:lnTo>
                    <a:pt x="208647" y="255927"/>
                  </a:lnTo>
                  <a:lnTo>
                    <a:pt x="198460" y="254806"/>
                  </a:lnTo>
                  <a:lnTo>
                    <a:pt x="188825" y="255832"/>
                  </a:lnTo>
                  <a:lnTo>
                    <a:pt x="179361" y="258571"/>
                  </a:lnTo>
                  <a:lnTo>
                    <a:pt x="169807" y="262600"/>
                  </a:lnTo>
                  <a:lnTo>
                    <a:pt x="160067" y="267725"/>
                  </a:lnTo>
                  <a:lnTo>
                    <a:pt x="150134" y="273981"/>
                  </a:lnTo>
                  <a:lnTo>
                    <a:pt x="140042" y="281295"/>
                  </a:lnTo>
                  <a:lnTo>
                    <a:pt x="129991" y="289492"/>
                  </a:lnTo>
                  <a:lnTo>
                    <a:pt x="120323" y="298372"/>
                  </a:lnTo>
                  <a:lnTo>
                    <a:pt x="111194" y="307750"/>
                  </a:lnTo>
                  <a:lnTo>
                    <a:pt x="102590" y="317319"/>
                  </a:lnTo>
                  <a:lnTo>
                    <a:pt x="94425" y="326663"/>
                  </a:lnTo>
                  <a:lnTo>
                    <a:pt x="86607" y="335566"/>
                  </a:lnTo>
                  <a:lnTo>
                    <a:pt x="79347" y="343706"/>
                  </a:lnTo>
                  <a:lnTo>
                    <a:pt x="72451" y="351363"/>
                  </a:lnTo>
                  <a:lnTo>
                    <a:pt x="65310" y="359205"/>
                  </a:lnTo>
                  <a:lnTo>
                    <a:pt x="56775" y="368497"/>
                  </a:lnTo>
                </a:path>
              </a:pathLst>
            </a:custGeom>
            <a:ln w="762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929912" y="5080651"/>
              <a:ext cx="267163" cy="457339"/>
            </a:xfrm>
            <a:custGeom>
              <a:avLst/>
              <a:gdLst/>
              <a:ahLst/>
              <a:cxnLst/>
              <a:rect l="0" t="0" r="0" b="0"/>
              <a:pathLst>
                <a:path w="267163" h="457339">
                  <a:moveTo>
                    <a:pt x="197259" y="4613"/>
                  </a:moveTo>
                  <a:lnTo>
                    <a:pt x="188390" y="1813"/>
                  </a:lnTo>
                  <a:lnTo>
                    <a:pt x="179403" y="311"/>
                  </a:lnTo>
                  <a:lnTo>
                    <a:pt x="169408" y="0"/>
                  </a:lnTo>
                  <a:lnTo>
                    <a:pt x="158427" y="506"/>
                  </a:lnTo>
                  <a:lnTo>
                    <a:pt x="146617" y="1326"/>
                  </a:lnTo>
                  <a:lnTo>
                    <a:pt x="134162" y="2146"/>
                  </a:lnTo>
                  <a:lnTo>
                    <a:pt x="121398" y="3003"/>
                  </a:lnTo>
                  <a:lnTo>
                    <a:pt x="108765" y="4178"/>
                  </a:lnTo>
                  <a:lnTo>
                    <a:pt x="96496" y="5817"/>
                  </a:lnTo>
                  <a:lnTo>
                    <a:pt x="84634" y="7918"/>
                  </a:lnTo>
                  <a:lnTo>
                    <a:pt x="73128" y="10406"/>
                  </a:lnTo>
                  <a:lnTo>
                    <a:pt x="61909" y="13198"/>
                  </a:lnTo>
                  <a:lnTo>
                    <a:pt x="51069" y="16380"/>
                  </a:lnTo>
                  <a:lnTo>
                    <a:pt x="40855" y="20193"/>
                  </a:lnTo>
                  <a:lnTo>
                    <a:pt x="31362" y="24736"/>
                  </a:lnTo>
                  <a:lnTo>
                    <a:pt x="22850" y="30431"/>
                  </a:lnTo>
                  <a:lnTo>
                    <a:pt x="15810" y="38075"/>
                  </a:lnTo>
                  <a:lnTo>
                    <a:pt x="10374" y="47928"/>
                  </a:lnTo>
                  <a:lnTo>
                    <a:pt x="6368" y="59784"/>
                  </a:lnTo>
                  <a:lnTo>
                    <a:pt x="3506" y="73256"/>
                  </a:lnTo>
                  <a:lnTo>
                    <a:pt x="1506" y="87937"/>
                  </a:lnTo>
                  <a:lnTo>
                    <a:pt x="297" y="103164"/>
                  </a:lnTo>
                  <a:lnTo>
                    <a:pt x="0" y="118065"/>
                  </a:lnTo>
                  <a:lnTo>
                    <a:pt x="612" y="132189"/>
                  </a:lnTo>
                  <a:lnTo>
                    <a:pt x="2004" y="145466"/>
                  </a:lnTo>
                  <a:lnTo>
                    <a:pt x="4009" y="158003"/>
                  </a:lnTo>
                  <a:lnTo>
                    <a:pt x="6465" y="169963"/>
                  </a:lnTo>
                  <a:lnTo>
                    <a:pt x="9080" y="181659"/>
                  </a:lnTo>
                  <a:lnTo>
                    <a:pt x="11448" y="193520"/>
                  </a:lnTo>
                  <a:lnTo>
                    <a:pt x="13379" y="205741"/>
                  </a:lnTo>
                  <a:lnTo>
                    <a:pt x="15204" y="217371"/>
                  </a:lnTo>
                  <a:lnTo>
                    <a:pt x="18305" y="226365"/>
                  </a:lnTo>
                  <a:lnTo>
                    <a:pt x="23442" y="231563"/>
                  </a:lnTo>
                  <a:lnTo>
                    <a:pt x="29793" y="233087"/>
                  </a:lnTo>
                  <a:lnTo>
                    <a:pt x="37062" y="231824"/>
                  </a:lnTo>
                  <a:lnTo>
                    <a:pt x="45138" y="228640"/>
                  </a:lnTo>
                  <a:lnTo>
                    <a:pt x="53882" y="224168"/>
                  </a:lnTo>
                  <a:lnTo>
                    <a:pt x="63150" y="218849"/>
                  </a:lnTo>
                  <a:lnTo>
                    <a:pt x="72969" y="213300"/>
                  </a:lnTo>
                  <a:lnTo>
                    <a:pt x="83539" y="208326"/>
                  </a:lnTo>
                  <a:lnTo>
                    <a:pt x="94903" y="204315"/>
                  </a:lnTo>
                  <a:lnTo>
                    <a:pt x="106804" y="201451"/>
                  </a:lnTo>
                  <a:lnTo>
                    <a:pt x="118791" y="199895"/>
                  </a:lnTo>
                  <a:lnTo>
                    <a:pt x="130595" y="199592"/>
                  </a:lnTo>
                  <a:lnTo>
                    <a:pt x="142131" y="200506"/>
                  </a:lnTo>
                  <a:lnTo>
                    <a:pt x="153410" y="202706"/>
                  </a:lnTo>
                  <a:lnTo>
                    <a:pt x="164474" y="206108"/>
                  </a:lnTo>
                  <a:lnTo>
                    <a:pt x="175209" y="210508"/>
                  </a:lnTo>
                  <a:lnTo>
                    <a:pt x="185351" y="215678"/>
                  </a:lnTo>
                  <a:lnTo>
                    <a:pt x="194806" y="221417"/>
                  </a:lnTo>
                  <a:lnTo>
                    <a:pt x="203632" y="227726"/>
                  </a:lnTo>
                  <a:lnTo>
                    <a:pt x="211946" y="234793"/>
                  </a:lnTo>
                  <a:lnTo>
                    <a:pt x="219869" y="242659"/>
                  </a:lnTo>
                  <a:lnTo>
                    <a:pt x="227344" y="251230"/>
                  </a:lnTo>
                  <a:lnTo>
                    <a:pt x="234145" y="260361"/>
                  </a:lnTo>
                  <a:lnTo>
                    <a:pt x="240203" y="269912"/>
                  </a:lnTo>
                  <a:lnTo>
                    <a:pt x="245594" y="279767"/>
                  </a:lnTo>
                  <a:lnTo>
                    <a:pt x="250449" y="289836"/>
                  </a:lnTo>
                  <a:lnTo>
                    <a:pt x="254897" y="300057"/>
                  </a:lnTo>
                  <a:lnTo>
                    <a:pt x="258885" y="310546"/>
                  </a:lnTo>
                  <a:lnTo>
                    <a:pt x="262191" y="321581"/>
                  </a:lnTo>
                  <a:lnTo>
                    <a:pt x="264745" y="333263"/>
                  </a:lnTo>
                  <a:lnTo>
                    <a:pt x="266461" y="345380"/>
                  </a:lnTo>
                  <a:lnTo>
                    <a:pt x="267162" y="357515"/>
                  </a:lnTo>
                  <a:lnTo>
                    <a:pt x="266850" y="369413"/>
                  </a:lnTo>
                  <a:lnTo>
                    <a:pt x="265505" y="380843"/>
                  </a:lnTo>
                  <a:lnTo>
                    <a:pt x="263006" y="391518"/>
                  </a:lnTo>
                  <a:lnTo>
                    <a:pt x="259396" y="401358"/>
                  </a:lnTo>
                  <a:lnTo>
                    <a:pt x="254684" y="410287"/>
                  </a:lnTo>
                  <a:lnTo>
                    <a:pt x="248772" y="418147"/>
                  </a:lnTo>
                  <a:lnTo>
                    <a:pt x="241721" y="424955"/>
                  </a:lnTo>
                  <a:lnTo>
                    <a:pt x="233716" y="430867"/>
                  </a:lnTo>
                  <a:lnTo>
                    <a:pt x="224973" y="436081"/>
                  </a:lnTo>
                  <a:lnTo>
                    <a:pt x="215676" y="440773"/>
                  </a:lnTo>
                  <a:lnTo>
                    <a:pt x="205654" y="444927"/>
                  </a:lnTo>
                  <a:lnTo>
                    <a:pt x="194410" y="448345"/>
                  </a:lnTo>
                  <a:lnTo>
                    <a:pt x="181768" y="450978"/>
                  </a:lnTo>
                  <a:lnTo>
                    <a:pt x="167854" y="452916"/>
                  </a:lnTo>
                  <a:lnTo>
                    <a:pt x="152910" y="454300"/>
                  </a:lnTo>
                  <a:lnTo>
                    <a:pt x="137199" y="455268"/>
                  </a:lnTo>
                  <a:lnTo>
                    <a:pt x="121114" y="455938"/>
                  </a:lnTo>
                  <a:lnTo>
                    <a:pt x="103287" y="456468"/>
                  </a:lnTo>
                  <a:lnTo>
                    <a:pt x="78804" y="456908"/>
                  </a:lnTo>
                  <a:lnTo>
                    <a:pt x="39331" y="457338"/>
                  </a:lnTo>
                </a:path>
              </a:pathLst>
            </a:custGeom>
            <a:ln w="762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411440" y="5106321"/>
              <a:ext cx="28857" cy="547483"/>
            </a:xfrm>
            <a:custGeom>
              <a:avLst/>
              <a:gdLst/>
              <a:ahLst/>
              <a:cxnLst/>
              <a:rect l="0" t="0" r="0" b="0"/>
              <a:pathLst>
                <a:path w="28857" h="547483">
                  <a:moveTo>
                    <a:pt x="0" y="0"/>
                  </a:moveTo>
                  <a:lnTo>
                    <a:pt x="67" y="11801"/>
                  </a:lnTo>
                  <a:lnTo>
                    <a:pt x="707" y="23570"/>
                  </a:lnTo>
                  <a:lnTo>
                    <a:pt x="1999" y="36461"/>
                  </a:lnTo>
                  <a:lnTo>
                    <a:pt x="3686" y="50309"/>
                  </a:lnTo>
                  <a:lnTo>
                    <a:pt x="5354" y="64638"/>
                  </a:lnTo>
                  <a:lnTo>
                    <a:pt x="6767" y="79107"/>
                  </a:lnTo>
                  <a:lnTo>
                    <a:pt x="7866" y="93557"/>
                  </a:lnTo>
                  <a:lnTo>
                    <a:pt x="8677" y="107933"/>
                  </a:lnTo>
                  <a:lnTo>
                    <a:pt x="9256" y="122227"/>
                  </a:lnTo>
                  <a:lnTo>
                    <a:pt x="9662" y="136452"/>
                  </a:lnTo>
                  <a:lnTo>
                    <a:pt x="9942" y="150622"/>
                  </a:lnTo>
                  <a:lnTo>
                    <a:pt x="10137" y="164752"/>
                  </a:lnTo>
                  <a:lnTo>
                    <a:pt x="10440" y="178853"/>
                  </a:lnTo>
                  <a:lnTo>
                    <a:pt x="11176" y="192934"/>
                  </a:lnTo>
                  <a:lnTo>
                    <a:pt x="12484" y="207006"/>
                  </a:lnTo>
                  <a:lnTo>
                    <a:pt x="14176" y="221235"/>
                  </a:lnTo>
                  <a:lnTo>
                    <a:pt x="15851" y="235935"/>
                  </a:lnTo>
                  <a:lnTo>
                    <a:pt x="17271" y="251231"/>
                  </a:lnTo>
                  <a:lnTo>
                    <a:pt x="18376" y="266928"/>
                  </a:lnTo>
                  <a:lnTo>
                    <a:pt x="19192" y="282617"/>
                  </a:lnTo>
                  <a:lnTo>
                    <a:pt x="19780" y="298066"/>
                  </a:lnTo>
                  <a:lnTo>
                    <a:pt x="20361" y="313371"/>
                  </a:lnTo>
                  <a:lnTo>
                    <a:pt x="21291" y="328867"/>
                  </a:lnTo>
                  <a:lnTo>
                    <a:pt x="22732" y="344732"/>
                  </a:lnTo>
                  <a:lnTo>
                    <a:pt x="24516" y="360829"/>
                  </a:lnTo>
                  <a:lnTo>
                    <a:pt x="26252" y="376795"/>
                  </a:lnTo>
                  <a:lnTo>
                    <a:pt x="27710" y="392436"/>
                  </a:lnTo>
                  <a:lnTo>
                    <a:pt x="28670" y="408042"/>
                  </a:lnTo>
                  <a:lnTo>
                    <a:pt x="28856" y="424272"/>
                  </a:lnTo>
                  <a:lnTo>
                    <a:pt x="28204" y="441440"/>
                  </a:lnTo>
                  <a:lnTo>
                    <a:pt x="26960" y="459209"/>
                  </a:lnTo>
                  <a:lnTo>
                    <a:pt x="25467" y="478821"/>
                  </a:lnTo>
                  <a:lnTo>
                    <a:pt x="23592" y="505360"/>
                  </a:lnTo>
                  <a:lnTo>
                    <a:pt x="21057" y="547482"/>
                  </a:lnTo>
                </a:path>
              </a:pathLst>
            </a:custGeom>
            <a:ln w="762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65" name="Picture 64" descr="NBK-2800-cf21c6.png"/>
          <p:cNvPicPr>
            <a:picLocks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8371" y="1431548"/>
            <a:ext cx="7034160" cy="28811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66" name="Picture 65" descr="NBK-2800-cf2204.png"/>
          <p:cNvPicPr>
            <a:picLocks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23960" y="1652645"/>
            <a:ext cx="664840" cy="220614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67" name="Picture 66" descr="NBK-2800-cf2243.png"/>
          <p:cNvPicPr>
            <a:picLocks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76483" y="2926596"/>
            <a:ext cx="6167502" cy="304973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68" name="Picture 67" descr="NBK-2800-cf2281.png"/>
          <p:cNvPicPr>
            <a:picLocks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99055" y="3195359"/>
            <a:ext cx="695031" cy="186788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69" name="Picture 68" descr="NBK-2800-cf22b0.png"/>
          <p:cNvPicPr>
            <a:picLocks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841" y="4474282"/>
            <a:ext cx="9906928" cy="33974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70" name="Picture 69" descr="NBK-2800-cf234c.png"/>
          <p:cNvPicPr>
            <a:picLocks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99105" y="708929"/>
            <a:ext cx="279400" cy="2794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71" name="Picture 70" descr="NBK-2800-cf2446.png"/>
          <p:cNvPicPr>
            <a:picLocks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11596" y="1557916"/>
            <a:ext cx="3571961" cy="381828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72" name="Picture 71" descr="NBK-2800-cf24c3.png"/>
          <p:cNvPicPr>
            <a:picLocks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67467" y="3084526"/>
            <a:ext cx="4747676" cy="32920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4611482" y="42113"/>
            <a:ext cx="0" cy="6359213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8"/>
          <p:cNvGrpSpPr/>
          <p:nvPr/>
        </p:nvGrpSpPr>
        <p:grpSpPr>
          <a:xfrm>
            <a:off x="379025" y="315854"/>
            <a:ext cx="1726675" cy="570757"/>
            <a:chOff x="379025" y="315854"/>
            <a:chExt cx="1726675" cy="570757"/>
          </a:xfrm>
        </p:grpSpPr>
        <p:sp>
          <p:nvSpPr>
            <p:cNvPr id="3" name="Freeform 2"/>
            <p:cNvSpPr/>
            <p:nvPr/>
          </p:nvSpPr>
          <p:spPr>
            <a:xfrm>
              <a:off x="379025" y="315854"/>
              <a:ext cx="31587" cy="547483"/>
            </a:xfrm>
            <a:custGeom>
              <a:avLst/>
              <a:gdLst/>
              <a:ahLst/>
              <a:cxnLst/>
              <a:rect l="0" t="0" r="0" b="0"/>
              <a:pathLst>
                <a:path w="31587" h="547483">
                  <a:moveTo>
                    <a:pt x="31586" y="0"/>
                  </a:moveTo>
                  <a:lnTo>
                    <a:pt x="28719" y="8869"/>
                  </a:lnTo>
                  <a:lnTo>
                    <a:pt x="26577" y="17856"/>
                  </a:lnTo>
                  <a:lnTo>
                    <a:pt x="24974" y="27856"/>
                  </a:lnTo>
                  <a:lnTo>
                    <a:pt x="23794" y="39009"/>
                  </a:lnTo>
                  <a:lnTo>
                    <a:pt x="22945" y="51469"/>
                  </a:lnTo>
                  <a:lnTo>
                    <a:pt x="22347" y="65181"/>
                  </a:lnTo>
                  <a:lnTo>
                    <a:pt x="21933" y="79944"/>
                  </a:lnTo>
                  <a:lnTo>
                    <a:pt x="21649" y="95521"/>
                  </a:lnTo>
                  <a:lnTo>
                    <a:pt x="21451" y="111694"/>
                  </a:lnTo>
                  <a:lnTo>
                    <a:pt x="21147" y="128128"/>
                  </a:lnTo>
                  <a:lnTo>
                    <a:pt x="20411" y="144386"/>
                  </a:lnTo>
                  <a:lnTo>
                    <a:pt x="19103" y="160260"/>
                  </a:lnTo>
                  <a:lnTo>
                    <a:pt x="17410" y="176208"/>
                  </a:lnTo>
                  <a:lnTo>
                    <a:pt x="15736" y="193207"/>
                  </a:lnTo>
                  <a:lnTo>
                    <a:pt x="14320" y="211722"/>
                  </a:lnTo>
                  <a:lnTo>
                    <a:pt x="13388" y="231566"/>
                  </a:lnTo>
                  <a:lnTo>
                    <a:pt x="13220" y="252191"/>
                  </a:lnTo>
                  <a:lnTo>
                    <a:pt x="13885" y="273180"/>
                  </a:lnTo>
                  <a:lnTo>
                    <a:pt x="15130" y="294307"/>
                  </a:lnTo>
                  <a:lnTo>
                    <a:pt x="16496" y="315470"/>
                  </a:lnTo>
                  <a:lnTo>
                    <a:pt x="17706" y="336622"/>
                  </a:lnTo>
                  <a:lnTo>
                    <a:pt x="18668" y="357587"/>
                  </a:lnTo>
                  <a:lnTo>
                    <a:pt x="19388" y="378057"/>
                  </a:lnTo>
                  <a:lnTo>
                    <a:pt x="19902" y="397901"/>
                  </a:lnTo>
                  <a:lnTo>
                    <a:pt x="20094" y="416991"/>
                  </a:lnTo>
                  <a:lnTo>
                    <a:pt x="19698" y="435125"/>
                  </a:lnTo>
                  <a:lnTo>
                    <a:pt x="18618" y="452283"/>
                  </a:lnTo>
                  <a:lnTo>
                    <a:pt x="16911" y="468433"/>
                  </a:lnTo>
                  <a:lnTo>
                    <a:pt x="14694" y="483448"/>
                  </a:lnTo>
                  <a:lnTo>
                    <a:pt x="12096" y="497352"/>
                  </a:lnTo>
                  <a:lnTo>
                    <a:pt x="9376" y="509868"/>
                  </a:lnTo>
                  <a:lnTo>
                    <a:pt x="6649" y="521560"/>
                  </a:lnTo>
                  <a:lnTo>
                    <a:pt x="3679" y="533455"/>
                  </a:lnTo>
                  <a:lnTo>
                    <a:pt x="0" y="547482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10652" y="821222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0" y="0"/>
                  </a:moveTo>
                  <a:lnTo>
                    <a:pt x="21057" y="0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751379" y="332387"/>
              <a:ext cx="280414" cy="530950"/>
            </a:xfrm>
            <a:custGeom>
              <a:avLst/>
              <a:gdLst/>
              <a:ahLst/>
              <a:cxnLst/>
              <a:rect l="0" t="0" r="0" b="0"/>
              <a:pathLst>
                <a:path w="280414" h="530950">
                  <a:moveTo>
                    <a:pt x="280413" y="109809"/>
                  </a:moveTo>
                  <a:lnTo>
                    <a:pt x="274680" y="100941"/>
                  </a:lnTo>
                  <a:lnTo>
                    <a:pt x="270396" y="91954"/>
                  </a:lnTo>
                  <a:lnTo>
                    <a:pt x="267180" y="81968"/>
                  </a:lnTo>
                  <a:lnTo>
                    <a:pt x="264474" y="71333"/>
                  </a:lnTo>
                  <a:lnTo>
                    <a:pt x="261480" y="60818"/>
                  </a:lnTo>
                  <a:lnTo>
                    <a:pt x="257769" y="50866"/>
                  </a:lnTo>
                  <a:lnTo>
                    <a:pt x="252944" y="41580"/>
                  </a:lnTo>
                  <a:lnTo>
                    <a:pt x="246486" y="32892"/>
                  </a:lnTo>
                  <a:lnTo>
                    <a:pt x="238276" y="24691"/>
                  </a:lnTo>
                  <a:lnTo>
                    <a:pt x="228354" y="17185"/>
                  </a:lnTo>
                  <a:lnTo>
                    <a:pt x="216727" y="10889"/>
                  </a:lnTo>
                  <a:lnTo>
                    <a:pt x="203580" y="5989"/>
                  </a:lnTo>
                  <a:lnTo>
                    <a:pt x="189365" y="2528"/>
                  </a:lnTo>
                  <a:lnTo>
                    <a:pt x="174686" y="570"/>
                  </a:lnTo>
                  <a:lnTo>
                    <a:pt x="159934" y="0"/>
                  </a:lnTo>
                  <a:lnTo>
                    <a:pt x="145437" y="735"/>
                  </a:lnTo>
                  <a:lnTo>
                    <a:pt x="131550" y="2816"/>
                  </a:lnTo>
                  <a:lnTo>
                    <a:pt x="118396" y="6138"/>
                  </a:lnTo>
                  <a:lnTo>
                    <a:pt x="105918" y="10485"/>
                  </a:lnTo>
                  <a:lnTo>
                    <a:pt x="93991" y="15619"/>
                  </a:lnTo>
                  <a:lnTo>
                    <a:pt x="82485" y="21329"/>
                  </a:lnTo>
                  <a:lnTo>
                    <a:pt x="71450" y="27451"/>
                  </a:lnTo>
                  <a:lnTo>
                    <a:pt x="61105" y="33859"/>
                  </a:lnTo>
                  <a:lnTo>
                    <a:pt x="51519" y="40473"/>
                  </a:lnTo>
                  <a:lnTo>
                    <a:pt x="42775" y="47559"/>
                  </a:lnTo>
                  <a:lnTo>
                    <a:pt x="35048" y="55688"/>
                  </a:lnTo>
                  <a:lnTo>
                    <a:pt x="28332" y="65083"/>
                  </a:lnTo>
                  <a:lnTo>
                    <a:pt x="22483" y="75496"/>
                  </a:lnTo>
                  <a:lnTo>
                    <a:pt x="17312" y="86404"/>
                  </a:lnTo>
                  <a:lnTo>
                    <a:pt x="12649" y="97448"/>
                  </a:lnTo>
                  <a:lnTo>
                    <a:pt x="8516" y="108626"/>
                  </a:lnTo>
                  <a:lnTo>
                    <a:pt x="5111" y="120189"/>
                  </a:lnTo>
                  <a:lnTo>
                    <a:pt x="2491" y="132258"/>
                  </a:lnTo>
                  <a:lnTo>
                    <a:pt x="731" y="144650"/>
                  </a:lnTo>
                  <a:lnTo>
                    <a:pt x="0" y="156976"/>
                  </a:lnTo>
                  <a:lnTo>
                    <a:pt x="292" y="169006"/>
                  </a:lnTo>
                  <a:lnTo>
                    <a:pt x="1624" y="180526"/>
                  </a:lnTo>
                  <a:lnTo>
                    <a:pt x="4113" y="191262"/>
                  </a:lnTo>
                  <a:lnTo>
                    <a:pt x="7714" y="201149"/>
                  </a:lnTo>
                  <a:lnTo>
                    <a:pt x="12249" y="210279"/>
                  </a:lnTo>
                  <a:lnTo>
                    <a:pt x="17509" y="218805"/>
                  </a:lnTo>
                  <a:lnTo>
                    <a:pt x="23314" y="226869"/>
                  </a:lnTo>
                  <a:lnTo>
                    <a:pt x="29838" y="234270"/>
                  </a:lnTo>
                  <a:lnTo>
                    <a:pt x="37581" y="240490"/>
                  </a:lnTo>
                  <a:lnTo>
                    <a:pt x="46714" y="245335"/>
                  </a:lnTo>
                  <a:lnTo>
                    <a:pt x="56950" y="248758"/>
                  </a:lnTo>
                  <a:lnTo>
                    <a:pt x="67738" y="250689"/>
                  </a:lnTo>
                  <a:lnTo>
                    <a:pt x="78693" y="251241"/>
                  </a:lnTo>
                  <a:lnTo>
                    <a:pt x="89471" y="250494"/>
                  </a:lnTo>
                  <a:lnTo>
                    <a:pt x="99701" y="248405"/>
                  </a:lnTo>
                  <a:lnTo>
                    <a:pt x="109249" y="245078"/>
                  </a:lnTo>
                  <a:lnTo>
                    <a:pt x="118320" y="240727"/>
                  </a:lnTo>
                  <a:lnTo>
                    <a:pt x="127338" y="235591"/>
                  </a:lnTo>
                  <a:lnTo>
                    <a:pt x="136556" y="229878"/>
                  </a:lnTo>
                  <a:lnTo>
                    <a:pt x="145885" y="223756"/>
                  </a:lnTo>
                  <a:lnTo>
                    <a:pt x="155002" y="217347"/>
                  </a:lnTo>
                  <a:lnTo>
                    <a:pt x="163730" y="210741"/>
                  </a:lnTo>
                  <a:lnTo>
                    <a:pt x="172048" y="204000"/>
                  </a:lnTo>
                  <a:lnTo>
                    <a:pt x="180015" y="197168"/>
                  </a:lnTo>
                  <a:lnTo>
                    <a:pt x="187706" y="190270"/>
                  </a:lnTo>
                  <a:lnTo>
                    <a:pt x="195192" y="183162"/>
                  </a:lnTo>
                  <a:lnTo>
                    <a:pt x="202533" y="175551"/>
                  </a:lnTo>
                  <a:lnTo>
                    <a:pt x="209766" y="167344"/>
                  </a:lnTo>
                  <a:lnTo>
                    <a:pt x="216779" y="159579"/>
                  </a:lnTo>
                  <a:lnTo>
                    <a:pt x="223889" y="154837"/>
                  </a:lnTo>
                  <a:lnTo>
                    <a:pt x="230918" y="154752"/>
                  </a:lnTo>
                  <a:lnTo>
                    <a:pt x="236490" y="159007"/>
                  </a:lnTo>
                  <a:lnTo>
                    <a:pt x="240462" y="166851"/>
                  </a:lnTo>
                  <a:lnTo>
                    <a:pt x="243024" y="177162"/>
                  </a:lnTo>
                  <a:lnTo>
                    <a:pt x="244228" y="188602"/>
                  </a:lnTo>
                  <a:lnTo>
                    <a:pt x="244227" y="200343"/>
                  </a:lnTo>
                  <a:lnTo>
                    <a:pt x="243412" y="212496"/>
                  </a:lnTo>
                  <a:lnTo>
                    <a:pt x="242324" y="225861"/>
                  </a:lnTo>
                  <a:lnTo>
                    <a:pt x="241296" y="240821"/>
                  </a:lnTo>
                  <a:lnTo>
                    <a:pt x="240454" y="257311"/>
                  </a:lnTo>
                  <a:lnTo>
                    <a:pt x="239813" y="275072"/>
                  </a:lnTo>
                  <a:lnTo>
                    <a:pt x="239347" y="293801"/>
                  </a:lnTo>
                  <a:lnTo>
                    <a:pt x="239017" y="313075"/>
                  </a:lnTo>
                  <a:lnTo>
                    <a:pt x="238787" y="332379"/>
                  </a:lnTo>
                  <a:lnTo>
                    <a:pt x="238629" y="351432"/>
                  </a:lnTo>
                  <a:lnTo>
                    <a:pt x="238521" y="370155"/>
                  </a:lnTo>
                  <a:lnTo>
                    <a:pt x="238448" y="388573"/>
                  </a:lnTo>
                  <a:lnTo>
                    <a:pt x="238399" y="406740"/>
                  </a:lnTo>
                  <a:lnTo>
                    <a:pt x="238366" y="424551"/>
                  </a:lnTo>
                  <a:lnTo>
                    <a:pt x="238344" y="441752"/>
                  </a:lnTo>
                  <a:lnTo>
                    <a:pt x="238334" y="458239"/>
                  </a:lnTo>
                  <a:lnTo>
                    <a:pt x="238525" y="473664"/>
                  </a:lnTo>
                  <a:lnTo>
                    <a:pt x="239419" y="488973"/>
                  </a:lnTo>
                  <a:lnTo>
                    <a:pt x="242212" y="506629"/>
                  </a:lnTo>
                  <a:lnTo>
                    <a:pt x="248828" y="530949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79191" y="356794"/>
              <a:ext cx="374351" cy="529817"/>
            </a:xfrm>
            <a:custGeom>
              <a:avLst/>
              <a:gdLst/>
              <a:ahLst/>
              <a:cxnLst/>
              <a:rect l="0" t="0" r="0" b="0"/>
              <a:pathLst>
                <a:path w="374351" h="529817">
                  <a:moveTo>
                    <a:pt x="136871" y="1174"/>
                  </a:moveTo>
                  <a:lnTo>
                    <a:pt x="131070" y="7109"/>
                  </a:lnTo>
                  <a:lnTo>
                    <a:pt x="126146" y="13314"/>
                  </a:lnTo>
                  <a:lnTo>
                    <a:pt x="121643" y="20409"/>
                  </a:lnTo>
                  <a:lnTo>
                    <a:pt x="117423" y="28350"/>
                  </a:lnTo>
                  <a:lnTo>
                    <a:pt x="113409" y="36996"/>
                  </a:lnTo>
                  <a:lnTo>
                    <a:pt x="109543" y="46191"/>
                  </a:lnTo>
                  <a:lnTo>
                    <a:pt x="105618" y="55790"/>
                  </a:lnTo>
                  <a:lnTo>
                    <a:pt x="101294" y="65680"/>
                  </a:lnTo>
                  <a:lnTo>
                    <a:pt x="96423" y="75773"/>
                  </a:lnTo>
                  <a:lnTo>
                    <a:pt x="91185" y="86006"/>
                  </a:lnTo>
                  <a:lnTo>
                    <a:pt x="85976" y="96336"/>
                  </a:lnTo>
                  <a:lnTo>
                    <a:pt x="81029" y="106730"/>
                  </a:lnTo>
                  <a:lnTo>
                    <a:pt x="76404" y="117169"/>
                  </a:lnTo>
                  <a:lnTo>
                    <a:pt x="72071" y="127638"/>
                  </a:lnTo>
                  <a:lnTo>
                    <a:pt x="67968" y="138103"/>
                  </a:lnTo>
                  <a:lnTo>
                    <a:pt x="63851" y="147733"/>
                  </a:lnTo>
                  <a:lnTo>
                    <a:pt x="58563" y="154724"/>
                  </a:lnTo>
                  <a:lnTo>
                    <a:pt x="52028" y="157641"/>
                  </a:lnTo>
                  <a:lnTo>
                    <a:pt x="46238" y="155936"/>
                  </a:lnTo>
                  <a:lnTo>
                    <a:pt x="41813" y="150067"/>
                  </a:lnTo>
                  <a:lnTo>
                    <a:pt x="38790" y="141194"/>
                  </a:lnTo>
                  <a:lnTo>
                    <a:pt x="37198" y="130767"/>
                  </a:lnTo>
                  <a:lnTo>
                    <a:pt x="36909" y="119743"/>
                  </a:lnTo>
                  <a:lnTo>
                    <a:pt x="37852" y="108590"/>
                  </a:lnTo>
                  <a:lnTo>
                    <a:pt x="40080" y="97497"/>
                  </a:lnTo>
                  <a:lnTo>
                    <a:pt x="43506" y="86523"/>
                  </a:lnTo>
                  <a:lnTo>
                    <a:pt x="47925" y="75831"/>
                  </a:lnTo>
                  <a:lnTo>
                    <a:pt x="53108" y="65708"/>
                  </a:lnTo>
                  <a:lnTo>
                    <a:pt x="58851" y="56262"/>
                  </a:lnTo>
                  <a:lnTo>
                    <a:pt x="64995" y="47442"/>
                  </a:lnTo>
                  <a:lnTo>
                    <a:pt x="71418" y="39129"/>
                  </a:lnTo>
                  <a:lnTo>
                    <a:pt x="78038" y="31206"/>
                  </a:lnTo>
                  <a:lnTo>
                    <a:pt x="84958" y="23731"/>
                  </a:lnTo>
                  <a:lnTo>
                    <a:pt x="92443" y="16931"/>
                  </a:lnTo>
                  <a:lnTo>
                    <a:pt x="100592" y="10882"/>
                  </a:lnTo>
                  <a:lnTo>
                    <a:pt x="109355" y="5837"/>
                  </a:lnTo>
                  <a:lnTo>
                    <a:pt x="118616" y="2278"/>
                  </a:lnTo>
                  <a:lnTo>
                    <a:pt x="128254" y="336"/>
                  </a:lnTo>
                  <a:lnTo>
                    <a:pt x="138167" y="0"/>
                  </a:lnTo>
                  <a:lnTo>
                    <a:pt x="148274" y="1287"/>
                  </a:lnTo>
                  <a:lnTo>
                    <a:pt x="158511" y="4040"/>
                  </a:lnTo>
                  <a:lnTo>
                    <a:pt x="168674" y="7989"/>
                  </a:lnTo>
                  <a:lnTo>
                    <a:pt x="178423" y="12847"/>
                  </a:lnTo>
                  <a:lnTo>
                    <a:pt x="187606" y="18383"/>
                  </a:lnTo>
                  <a:lnTo>
                    <a:pt x="196078" y="24895"/>
                  </a:lnTo>
                  <a:lnTo>
                    <a:pt x="203622" y="33162"/>
                  </a:lnTo>
                  <a:lnTo>
                    <a:pt x="210206" y="43460"/>
                  </a:lnTo>
                  <a:lnTo>
                    <a:pt x="215628" y="55292"/>
                  </a:lnTo>
                  <a:lnTo>
                    <a:pt x="219447" y="67691"/>
                  </a:lnTo>
                  <a:lnTo>
                    <a:pt x="221571" y="80033"/>
                  </a:lnTo>
                  <a:lnTo>
                    <a:pt x="222202" y="92233"/>
                  </a:lnTo>
                  <a:lnTo>
                    <a:pt x="221645" y="104556"/>
                  </a:lnTo>
                  <a:lnTo>
                    <a:pt x="220200" y="117176"/>
                  </a:lnTo>
                  <a:lnTo>
                    <a:pt x="218114" y="130125"/>
                  </a:lnTo>
                  <a:lnTo>
                    <a:pt x="215577" y="143365"/>
                  </a:lnTo>
                  <a:lnTo>
                    <a:pt x="212722" y="156825"/>
                  </a:lnTo>
                  <a:lnTo>
                    <a:pt x="209485" y="170121"/>
                  </a:lnTo>
                  <a:lnTo>
                    <a:pt x="205627" y="182589"/>
                  </a:lnTo>
                  <a:lnTo>
                    <a:pt x="201070" y="193939"/>
                  </a:lnTo>
                  <a:lnTo>
                    <a:pt x="196043" y="204372"/>
                  </a:lnTo>
                  <a:lnTo>
                    <a:pt x="190976" y="214380"/>
                  </a:lnTo>
                  <a:lnTo>
                    <a:pt x="186115" y="224297"/>
                  </a:lnTo>
                  <a:lnTo>
                    <a:pt x="181207" y="234113"/>
                  </a:lnTo>
                  <a:lnTo>
                    <a:pt x="175620" y="243564"/>
                  </a:lnTo>
                  <a:lnTo>
                    <a:pt x="169054" y="252475"/>
                  </a:lnTo>
                  <a:lnTo>
                    <a:pt x="161931" y="259294"/>
                  </a:lnTo>
                  <a:lnTo>
                    <a:pt x="155833" y="261692"/>
                  </a:lnTo>
                  <a:lnTo>
                    <a:pt x="152623" y="260077"/>
                  </a:lnTo>
                  <a:lnTo>
                    <a:pt x="153055" y="256302"/>
                  </a:lnTo>
                  <a:lnTo>
                    <a:pt x="156939" y="251740"/>
                  </a:lnTo>
                  <a:lnTo>
                    <a:pt x="163829" y="247236"/>
                  </a:lnTo>
                  <a:lnTo>
                    <a:pt x="173363" y="243363"/>
                  </a:lnTo>
                  <a:lnTo>
                    <a:pt x="185076" y="240319"/>
                  </a:lnTo>
                  <a:lnTo>
                    <a:pt x="198147" y="238223"/>
                  </a:lnTo>
                  <a:lnTo>
                    <a:pt x="211522" y="237239"/>
                  </a:lnTo>
                  <a:lnTo>
                    <a:pt x="224589" y="237350"/>
                  </a:lnTo>
                  <a:lnTo>
                    <a:pt x="237310" y="238555"/>
                  </a:lnTo>
                  <a:lnTo>
                    <a:pt x="249998" y="240956"/>
                  </a:lnTo>
                  <a:lnTo>
                    <a:pt x="262866" y="244496"/>
                  </a:lnTo>
                  <a:lnTo>
                    <a:pt x="275814" y="248991"/>
                  </a:lnTo>
                  <a:lnTo>
                    <a:pt x="288523" y="254223"/>
                  </a:lnTo>
                  <a:lnTo>
                    <a:pt x="300814" y="260005"/>
                  </a:lnTo>
                  <a:lnTo>
                    <a:pt x="312510" y="266344"/>
                  </a:lnTo>
                  <a:lnTo>
                    <a:pt x="323366" y="273430"/>
                  </a:lnTo>
                  <a:lnTo>
                    <a:pt x="333328" y="281309"/>
                  </a:lnTo>
                  <a:lnTo>
                    <a:pt x="342339" y="289888"/>
                  </a:lnTo>
                  <a:lnTo>
                    <a:pt x="350253" y="299025"/>
                  </a:lnTo>
                  <a:lnTo>
                    <a:pt x="357093" y="308585"/>
                  </a:lnTo>
                  <a:lnTo>
                    <a:pt x="362857" y="318615"/>
                  </a:lnTo>
                  <a:lnTo>
                    <a:pt x="367439" y="329333"/>
                  </a:lnTo>
                  <a:lnTo>
                    <a:pt x="370889" y="340804"/>
                  </a:lnTo>
                  <a:lnTo>
                    <a:pt x="373224" y="352947"/>
                  </a:lnTo>
                  <a:lnTo>
                    <a:pt x="374350" y="365631"/>
                  </a:lnTo>
                  <a:lnTo>
                    <a:pt x="374331" y="378716"/>
                  </a:lnTo>
                  <a:lnTo>
                    <a:pt x="373353" y="391926"/>
                  </a:lnTo>
                  <a:lnTo>
                    <a:pt x="371634" y="404869"/>
                  </a:lnTo>
                  <a:lnTo>
                    <a:pt x="369365" y="417349"/>
                  </a:lnTo>
                  <a:lnTo>
                    <a:pt x="366537" y="429357"/>
                  </a:lnTo>
                  <a:lnTo>
                    <a:pt x="362962" y="440960"/>
                  </a:lnTo>
                  <a:lnTo>
                    <a:pt x="358584" y="452245"/>
                  </a:lnTo>
                  <a:lnTo>
                    <a:pt x="353169" y="463129"/>
                  </a:lnTo>
                  <a:lnTo>
                    <a:pt x="346246" y="473373"/>
                  </a:lnTo>
                  <a:lnTo>
                    <a:pt x="337698" y="482891"/>
                  </a:lnTo>
                  <a:lnTo>
                    <a:pt x="327872" y="491589"/>
                  </a:lnTo>
                  <a:lnTo>
                    <a:pt x="317367" y="499286"/>
                  </a:lnTo>
                  <a:lnTo>
                    <a:pt x="306596" y="505981"/>
                  </a:lnTo>
                  <a:lnTo>
                    <a:pt x="295603" y="511817"/>
                  </a:lnTo>
                  <a:lnTo>
                    <a:pt x="284165" y="516978"/>
                  </a:lnTo>
                  <a:lnTo>
                    <a:pt x="272180" y="521630"/>
                  </a:lnTo>
                  <a:lnTo>
                    <a:pt x="259844" y="525587"/>
                  </a:lnTo>
                  <a:lnTo>
                    <a:pt x="247556" y="528340"/>
                  </a:lnTo>
                  <a:lnTo>
                    <a:pt x="235537" y="529710"/>
                  </a:lnTo>
                  <a:lnTo>
                    <a:pt x="223516" y="529816"/>
                  </a:lnTo>
                  <a:lnTo>
                    <a:pt x="210846" y="528898"/>
                  </a:lnTo>
                  <a:lnTo>
                    <a:pt x="197212" y="527207"/>
                  </a:lnTo>
                  <a:lnTo>
                    <a:pt x="182783" y="524955"/>
                  </a:lnTo>
                  <a:lnTo>
                    <a:pt x="168019" y="522306"/>
                  </a:lnTo>
                  <a:lnTo>
                    <a:pt x="153233" y="519376"/>
                  </a:lnTo>
                  <a:lnTo>
                    <a:pt x="138558" y="516088"/>
                  </a:lnTo>
                  <a:lnTo>
                    <a:pt x="124026" y="512196"/>
                  </a:lnTo>
                  <a:lnTo>
                    <a:pt x="109620" y="507621"/>
                  </a:lnTo>
                  <a:lnTo>
                    <a:pt x="95149" y="502752"/>
                  </a:lnTo>
                  <a:lnTo>
                    <a:pt x="80281" y="498322"/>
                  </a:lnTo>
                  <a:lnTo>
                    <a:pt x="64887" y="494717"/>
                  </a:lnTo>
                  <a:lnTo>
                    <a:pt x="49745" y="491970"/>
                  </a:lnTo>
                  <a:lnTo>
                    <a:pt x="34951" y="489671"/>
                  </a:lnTo>
                  <a:lnTo>
                    <a:pt x="19204" y="487625"/>
                  </a:lnTo>
                  <a:lnTo>
                    <a:pt x="0" y="485485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958300" y="505367"/>
              <a:ext cx="42115" cy="221100"/>
            </a:xfrm>
            <a:custGeom>
              <a:avLst/>
              <a:gdLst/>
              <a:ahLst/>
              <a:cxnLst/>
              <a:rect l="0" t="0" r="0" b="0"/>
              <a:pathLst>
                <a:path w="42115" h="221100">
                  <a:moveTo>
                    <a:pt x="42114" y="0"/>
                  </a:moveTo>
                  <a:lnTo>
                    <a:pt x="39180" y="11736"/>
                  </a:lnTo>
                  <a:lnTo>
                    <a:pt x="36398" y="22864"/>
                  </a:lnTo>
                  <a:lnTo>
                    <a:pt x="33503" y="34463"/>
                  </a:lnTo>
                  <a:lnTo>
                    <a:pt x="30635" y="46624"/>
                  </a:lnTo>
                  <a:lnTo>
                    <a:pt x="28119" y="59284"/>
                  </a:lnTo>
                  <a:lnTo>
                    <a:pt x="26108" y="72340"/>
                  </a:lnTo>
                  <a:lnTo>
                    <a:pt x="24596" y="85692"/>
                  </a:lnTo>
                  <a:lnTo>
                    <a:pt x="23501" y="99257"/>
                  </a:lnTo>
                  <a:lnTo>
                    <a:pt x="22724" y="112968"/>
                  </a:lnTo>
                  <a:lnTo>
                    <a:pt x="22014" y="126614"/>
                  </a:lnTo>
                  <a:lnTo>
                    <a:pt x="20998" y="139856"/>
                  </a:lnTo>
                  <a:lnTo>
                    <a:pt x="19494" y="152536"/>
                  </a:lnTo>
                  <a:lnTo>
                    <a:pt x="17461" y="164607"/>
                  </a:lnTo>
                  <a:lnTo>
                    <a:pt x="14600" y="177431"/>
                  </a:lnTo>
                  <a:lnTo>
                    <a:pt x="9539" y="194369"/>
                  </a:lnTo>
                  <a:lnTo>
                    <a:pt x="0" y="221099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853015" y="600124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0"/>
                  </a:moveTo>
                  <a:lnTo>
                    <a:pt x="243682" y="2867"/>
                  </a:lnTo>
                  <a:lnTo>
                    <a:pt x="233414" y="5009"/>
                  </a:lnTo>
                  <a:lnTo>
                    <a:pt x="220835" y="6616"/>
                  </a:lnTo>
                  <a:lnTo>
                    <a:pt x="206480" y="7970"/>
                  </a:lnTo>
                  <a:lnTo>
                    <a:pt x="191333" y="9467"/>
                  </a:lnTo>
                  <a:lnTo>
                    <a:pt x="176048" y="11313"/>
                  </a:lnTo>
                  <a:lnTo>
                    <a:pt x="160914" y="13380"/>
                  </a:lnTo>
                  <a:lnTo>
                    <a:pt x="146012" y="15312"/>
                  </a:lnTo>
                  <a:lnTo>
                    <a:pt x="131331" y="16908"/>
                  </a:lnTo>
                  <a:lnTo>
                    <a:pt x="116832" y="18132"/>
                  </a:lnTo>
                  <a:lnTo>
                    <a:pt x="102470" y="19028"/>
                  </a:lnTo>
                  <a:lnTo>
                    <a:pt x="88213" y="19665"/>
                  </a:lnTo>
                  <a:lnTo>
                    <a:pt x="74059" y="20111"/>
                  </a:lnTo>
                  <a:lnTo>
                    <a:pt x="58334" y="20466"/>
                  </a:lnTo>
                  <a:lnTo>
                    <a:pt x="36302" y="20763"/>
                  </a:lnTo>
                  <a:lnTo>
                    <a:pt x="0" y="21057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2465215" y="368497"/>
            <a:ext cx="1667224" cy="623880"/>
            <a:chOff x="2465215" y="368497"/>
            <a:chExt cx="1667224" cy="623880"/>
          </a:xfrm>
        </p:grpSpPr>
        <p:sp>
          <p:nvSpPr>
            <p:cNvPr id="10" name="Freeform 9"/>
            <p:cNvSpPr/>
            <p:nvPr/>
          </p:nvSpPr>
          <p:spPr>
            <a:xfrm>
              <a:off x="2465215" y="368497"/>
              <a:ext cx="510170" cy="546264"/>
            </a:xfrm>
            <a:custGeom>
              <a:avLst/>
              <a:gdLst/>
              <a:ahLst/>
              <a:cxnLst/>
              <a:rect l="0" t="0" r="0" b="0"/>
              <a:pathLst>
                <a:path w="510170" h="546264">
                  <a:moveTo>
                    <a:pt x="156380" y="0"/>
                  </a:moveTo>
                  <a:lnTo>
                    <a:pt x="147579" y="3001"/>
                  </a:lnTo>
                  <a:lnTo>
                    <a:pt x="139233" y="6423"/>
                  </a:lnTo>
                  <a:lnTo>
                    <a:pt x="130534" y="10624"/>
                  </a:lnTo>
                  <a:lnTo>
                    <a:pt x="121413" y="15697"/>
                  </a:lnTo>
                  <a:lnTo>
                    <a:pt x="111918" y="21826"/>
                  </a:lnTo>
                  <a:lnTo>
                    <a:pt x="102130" y="29010"/>
                  </a:lnTo>
                  <a:lnTo>
                    <a:pt x="92289" y="37097"/>
                  </a:lnTo>
                  <a:lnTo>
                    <a:pt x="82764" y="45892"/>
                  </a:lnTo>
                  <a:lnTo>
                    <a:pt x="73731" y="55217"/>
                  </a:lnTo>
                  <a:lnTo>
                    <a:pt x="65192" y="65087"/>
                  </a:lnTo>
                  <a:lnTo>
                    <a:pt x="57071" y="75697"/>
                  </a:lnTo>
                  <a:lnTo>
                    <a:pt x="49278" y="87099"/>
                  </a:lnTo>
                  <a:lnTo>
                    <a:pt x="41890" y="99366"/>
                  </a:lnTo>
                  <a:lnTo>
                    <a:pt x="35148" y="112665"/>
                  </a:lnTo>
                  <a:lnTo>
                    <a:pt x="29130" y="126976"/>
                  </a:lnTo>
                  <a:lnTo>
                    <a:pt x="23765" y="141825"/>
                  </a:lnTo>
                  <a:lnTo>
                    <a:pt x="18927" y="156405"/>
                  </a:lnTo>
                  <a:lnTo>
                    <a:pt x="14491" y="170291"/>
                  </a:lnTo>
                  <a:lnTo>
                    <a:pt x="10510" y="183733"/>
                  </a:lnTo>
                  <a:lnTo>
                    <a:pt x="7209" y="197438"/>
                  </a:lnTo>
                  <a:lnTo>
                    <a:pt x="4655" y="211814"/>
                  </a:lnTo>
                  <a:lnTo>
                    <a:pt x="2769" y="227099"/>
                  </a:lnTo>
                  <a:lnTo>
                    <a:pt x="1420" y="243511"/>
                  </a:lnTo>
                  <a:lnTo>
                    <a:pt x="480" y="261038"/>
                  </a:lnTo>
                  <a:lnTo>
                    <a:pt x="0" y="279353"/>
                  </a:lnTo>
                  <a:lnTo>
                    <a:pt x="203" y="297939"/>
                  </a:lnTo>
                  <a:lnTo>
                    <a:pt x="1153" y="316464"/>
                  </a:lnTo>
                  <a:lnTo>
                    <a:pt x="2775" y="334477"/>
                  </a:lnTo>
                  <a:lnTo>
                    <a:pt x="4933" y="351346"/>
                  </a:lnTo>
                  <a:lnTo>
                    <a:pt x="7501" y="366832"/>
                  </a:lnTo>
                  <a:lnTo>
                    <a:pt x="10530" y="380875"/>
                  </a:lnTo>
                  <a:lnTo>
                    <a:pt x="14242" y="393403"/>
                  </a:lnTo>
                  <a:lnTo>
                    <a:pt x="18697" y="404542"/>
                  </a:lnTo>
                  <a:lnTo>
                    <a:pt x="23654" y="414705"/>
                  </a:lnTo>
                  <a:lnTo>
                    <a:pt x="28675" y="424465"/>
                  </a:lnTo>
                  <a:lnTo>
                    <a:pt x="33503" y="434189"/>
                  </a:lnTo>
                  <a:lnTo>
                    <a:pt x="38389" y="444029"/>
                  </a:lnTo>
                  <a:lnTo>
                    <a:pt x="43962" y="454022"/>
                  </a:lnTo>
                  <a:lnTo>
                    <a:pt x="50523" y="464151"/>
                  </a:lnTo>
                  <a:lnTo>
                    <a:pt x="57898" y="474225"/>
                  </a:lnTo>
                  <a:lnTo>
                    <a:pt x="65619" y="483907"/>
                  </a:lnTo>
                  <a:lnTo>
                    <a:pt x="73379" y="493046"/>
                  </a:lnTo>
                  <a:lnTo>
                    <a:pt x="81370" y="501656"/>
                  </a:lnTo>
                  <a:lnTo>
                    <a:pt x="90172" y="509825"/>
                  </a:lnTo>
                  <a:lnTo>
                    <a:pt x="100057" y="517650"/>
                  </a:lnTo>
                  <a:lnTo>
                    <a:pt x="110984" y="525059"/>
                  </a:lnTo>
                  <a:lnTo>
                    <a:pt x="122775" y="531815"/>
                  </a:lnTo>
                  <a:lnTo>
                    <a:pt x="135230" y="537830"/>
                  </a:lnTo>
                  <a:lnTo>
                    <a:pt x="148171" y="542682"/>
                  </a:lnTo>
                  <a:lnTo>
                    <a:pt x="161456" y="545580"/>
                  </a:lnTo>
                  <a:lnTo>
                    <a:pt x="174987" y="546263"/>
                  </a:lnTo>
                  <a:lnTo>
                    <a:pt x="188851" y="544941"/>
                  </a:lnTo>
                  <a:lnTo>
                    <a:pt x="203304" y="542002"/>
                  </a:lnTo>
                  <a:lnTo>
                    <a:pt x="218433" y="537839"/>
                  </a:lnTo>
                  <a:lnTo>
                    <a:pt x="234019" y="532623"/>
                  </a:lnTo>
                  <a:lnTo>
                    <a:pt x="249635" y="526307"/>
                  </a:lnTo>
                  <a:lnTo>
                    <a:pt x="265029" y="518952"/>
                  </a:lnTo>
                  <a:lnTo>
                    <a:pt x="280128" y="510728"/>
                  </a:lnTo>
                  <a:lnTo>
                    <a:pt x="294953" y="501830"/>
                  </a:lnTo>
                  <a:lnTo>
                    <a:pt x="309546" y="492440"/>
                  </a:lnTo>
                  <a:lnTo>
                    <a:pt x="323634" y="482863"/>
                  </a:lnTo>
                  <a:lnTo>
                    <a:pt x="336648" y="473513"/>
                  </a:lnTo>
                  <a:lnTo>
                    <a:pt x="348367" y="464598"/>
                  </a:lnTo>
                  <a:lnTo>
                    <a:pt x="358881" y="456137"/>
                  </a:lnTo>
                  <a:lnTo>
                    <a:pt x="368412" y="448068"/>
                  </a:lnTo>
                  <a:lnTo>
                    <a:pt x="377195" y="440300"/>
                  </a:lnTo>
                  <a:lnTo>
                    <a:pt x="385435" y="432590"/>
                  </a:lnTo>
                  <a:lnTo>
                    <a:pt x="393290" y="424567"/>
                  </a:lnTo>
                  <a:lnTo>
                    <a:pt x="400877" y="416057"/>
                  </a:lnTo>
                  <a:lnTo>
                    <a:pt x="408281" y="407221"/>
                  </a:lnTo>
                  <a:lnTo>
                    <a:pt x="415558" y="398443"/>
                  </a:lnTo>
                  <a:lnTo>
                    <a:pt x="422751" y="389946"/>
                  </a:lnTo>
                  <a:lnTo>
                    <a:pt x="429887" y="381784"/>
                  </a:lnTo>
                  <a:lnTo>
                    <a:pt x="436984" y="373924"/>
                  </a:lnTo>
                  <a:lnTo>
                    <a:pt x="444050" y="366300"/>
                  </a:lnTo>
                  <a:lnTo>
                    <a:pt x="450931" y="358688"/>
                  </a:lnTo>
                  <a:lnTo>
                    <a:pt x="457325" y="350731"/>
                  </a:lnTo>
                  <a:lnTo>
                    <a:pt x="463111" y="342252"/>
                  </a:lnTo>
                  <a:lnTo>
                    <a:pt x="468488" y="332928"/>
                  </a:lnTo>
                  <a:lnTo>
                    <a:pt x="473865" y="322225"/>
                  </a:lnTo>
                  <a:lnTo>
                    <a:pt x="479482" y="309983"/>
                  </a:lnTo>
                  <a:lnTo>
                    <a:pt x="485238" y="296353"/>
                  </a:lnTo>
                  <a:lnTo>
                    <a:pt x="490803" y="281609"/>
                  </a:lnTo>
                  <a:lnTo>
                    <a:pt x="495987" y="266026"/>
                  </a:lnTo>
                  <a:lnTo>
                    <a:pt x="500604" y="249835"/>
                  </a:lnTo>
                  <a:lnTo>
                    <a:pt x="504399" y="233214"/>
                  </a:lnTo>
                  <a:lnTo>
                    <a:pt x="507313" y="216297"/>
                  </a:lnTo>
                  <a:lnTo>
                    <a:pt x="509286" y="199174"/>
                  </a:lnTo>
                  <a:lnTo>
                    <a:pt x="510169" y="181913"/>
                  </a:lnTo>
                  <a:lnTo>
                    <a:pt x="509976" y="164567"/>
                  </a:lnTo>
                  <a:lnTo>
                    <a:pt x="508543" y="147494"/>
                  </a:lnTo>
                  <a:lnTo>
                    <a:pt x="505454" y="131329"/>
                  </a:lnTo>
                  <a:lnTo>
                    <a:pt x="500633" y="116346"/>
                  </a:lnTo>
                  <a:lnTo>
                    <a:pt x="494295" y="102488"/>
                  </a:lnTo>
                  <a:lnTo>
                    <a:pt x="486753" y="89559"/>
                  </a:lnTo>
                  <a:lnTo>
                    <a:pt x="478302" y="77346"/>
                  </a:lnTo>
                  <a:lnTo>
                    <a:pt x="468866" y="65819"/>
                  </a:lnTo>
                  <a:lnTo>
                    <a:pt x="458023" y="55136"/>
                  </a:lnTo>
                  <a:lnTo>
                    <a:pt x="445659" y="45320"/>
                  </a:lnTo>
                  <a:lnTo>
                    <a:pt x="432102" y="36421"/>
                  </a:lnTo>
                  <a:lnTo>
                    <a:pt x="417931" y="28589"/>
                  </a:lnTo>
                  <a:lnTo>
                    <a:pt x="403543" y="21807"/>
                  </a:lnTo>
                  <a:lnTo>
                    <a:pt x="388966" y="16083"/>
                  </a:lnTo>
                  <a:lnTo>
                    <a:pt x="373969" y="11529"/>
                  </a:lnTo>
                  <a:lnTo>
                    <a:pt x="358440" y="8103"/>
                  </a:lnTo>
                  <a:lnTo>
                    <a:pt x="342571" y="5953"/>
                  </a:lnTo>
                  <a:lnTo>
                    <a:pt x="326758" y="5484"/>
                  </a:lnTo>
                  <a:lnTo>
                    <a:pt x="311229" y="6758"/>
                  </a:lnTo>
                  <a:lnTo>
                    <a:pt x="296037" y="9392"/>
                  </a:lnTo>
                  <a:lnTo>
                    <a:pt x="281149" y="12762"/>
                  </a:lnTo>
                  <a:lnTo>
                    <a:pt x="266514" y="16436"/>
                  </a:lnTo>
                  <a:lnTo>
                    <a:pt x="252397" y="20357"/>
                  </a:lnTo>
                  <a:lnTo>
                    <a:pt x="239363" y="24742"/>
                  </a:lnTo>
                  <a:lnTo>
                    <a:pt x="227642" y="29679"/>
                  </a:lnTo>
                  <a:lnTo>
                    <a:pt x="217433" y="34829"/>
                  </a:lnTo>
                  <a:lnTo>
                    <a:pt x="208080" y="39997"/>
                  </a:lnTo>
                  <a:lnTo>
                    <a:pt x="198765" y="45639"/>
                  </a:lnTo>
                  <a:lnTo>
                    <a:pt x="187966" y="52642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143628" y="831751"/>
              <a:ext cx="4393" cy="52643"/>
            </a:xfrm>
            <a:custGeom>
              <a:avLst/>
              <a:gdLst/>
              <a:ahLst/>
              <a:cxnLst/>
              <a:rect l="0" t="0" r="0" b="0"/>
              <a:pathLst>
                <a:path w="4393" h="52643">
                  <a:moveTo>
                    <a:pt x="4392" y="0"/>
                  </a:moveTo>
                  <a:lnTo>
                    <a:pt x="1613" y="8818"/>
                  </a:lnTo>
                  <a:lnTo>
                    <a:pt x="0" y="17929"/>
                  </a:lnTo>
                  <a:lnTo>
                    <a:pt x="508" y="30776"/>
                  </a:lnTo>
                  <a:lnTo>
                    <a:pt x="4392" y="52642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379647" y="431668"/>
              <a:ext cx="278815" cy="515897"/>
            </a:xfrm>
            <a:custGeom>
              <a:avLst/>
              <a:gdLst/>
              <a:ahLst/>
              <a:cxnLst/>
              <a:rect l="0" t="0" r="0" b="0"/>
              <a:pathLst>
                <a:path w="278815" h="515897">
                  <a:moveTo>
                    <a:pt x="73700" y="0"/>
                  </a:moveTo>
                  <a:lnTo>
                    <a:pt x="64966" y="8868"/>
                  </a:lnTo>
                  <a:lnTo>
                    <a:pt x="57259" y="17855"/>
                  </a:lnTo>
                  <a:lnTo>
                    <a:pt x="49862" y="27846"/>
                  </a:lnTo>
                  <a:lnTo>
                    <a:pt x="42773" y="38654"/>
                  </a:lnTo>
                  <a:lnTo>
                    <a:pt x="36243" y="49817"/>
                  </a:lnTo>
                  <a:lnTo>
                    <a:pt x="30371" y="61022"/>
                  </a:lnTo>
                  <a:lnTo>
                    <a:pt x="25106" y="72134"/>
                  </a:lnTo>
                  <a:lnTo>
                    <a:pt x="20335" y="83119"/>
                  </a:lnTo>
                  <a:lnTo>
                    <a:pt x="15934" y="93892"/>
                  </a:lnTo>
                  <a:lnTo>
                    <a:pt x="11593" y="101252"/>
                  </a:lnTo>
                  <a:lnTo>
                    <a:pt x="7740" y="101524"/>
                  </a:lnTo>
                  <a:lnTo>
                    <a:pt x="5534" y="96466"/>
                  </a:lnTo>
                  <a:lnTo>
                    <a:pt x="4994" y="88080"/>
                  </a:lnTo>
                  <a:lnTo>
                    <a:pt x="5895" y="77968"/>
                  </a:lnTo>
                  <a:lnTo>
                    <a:pt x="8170" y="67521"/>
                  </a:lnTo>
                  <a:lnTo>
                    <a:pt x="11670" y="57479"/>
                  </a:lnTo>
                  <a:lnTo>
                    <a:pt x="16327" y="48232"/>
                  </a:lnTo>
                  <a:lnTo>
                    <a:pt x="22212" y="40069"/>
                  </a:lnTo>
                  <a:lnTo>
                    <a:pt x="29249" y="33013"/>
                  </a:lnTo>
                  <a:lnTo>
                    <a:pt x="37248" y="26912"/>
                  </a:lnTo>
                  <a:lnTo>
                    <a:pt x="45989" y="21562"/>
                  </a:lnTo>
                  <a:lnTo>
                    <a:pt x="55279" y="16774"/>
                  </a:lnTo>
                  <a:lnTo>
                    <a:pt x="65128" y="12553"/>
                  </a:lnTo>
                  <a:lnTo>
                    <a:pt x="75723" y="9090"/>
                  </a:lnTo>
                  <a:lnTo>
                    <a:pt x="87103" y="6434"/>
                  </a:lnTo>
                  <a:lnTo>
                    <a:pt x="98846" y="4820"/>
                  </a:lnTo>
                  <a:lnTo>
                    <a:pt x="110196" y="4718"/>
                  </a:lnTo>
                  <a:lnTo>
                    <a:pt x="120754" y="6247"/>
                  </a:lnTo>
                  <a:lnTo>
                    <a:pt x="130470" y="9223"/>
                  </a:lnTo>
                  <a:lnTo>
                    <a:pt x="139456" y="13356"/>
                  </a:lnTo>
                  <a:lnTo>
                    <a:pt x="147862" y="18364"/>
                  </a:lnTo>
                  <a:lnTo>
                    <a:pt x="155507" y="24335"/>
                  </a:lnTo>
                  <a:lnTo>
                    <a:pt x="161899" y="31699"/>
                  </a:lnTo>
                  <a:lnTo>
                    <a:pt x="166863" y="40578"/>
                  </a:lnTo>
                  <a:lnTo>
                    <a:pt x="170366" y="50812"/>
                  </a:lnTo>
                  <a:lnTo>
                    <a:pt x="172352" y="62130"/>
                  </a:lnTo>
                  <a:lnTo>
                    <a:pt x="172941" y="74260"/>
                  </a:lnTo>
                  <a:lnTo>
                    <a:pt x="172219" y="86810"/>
                  </a:lnTo>
                  <a:lnTo>
                    <a:pt x="170148" y="99302"/>
                  </a:lnTo>
                  <a:lnTo>
                    <a:pt x="166836" y="111476"/>
                  </a:lnTo>
                  <a:lnTo>
                    <a:pt x="162666" y="123277"/>
                  </a:lnTo>
                  <a:lnTo>
                    <a:pt x="158183" y="134741"/>
                  </a:lnTo>
                  <a:lnTo>
                    <a:pt x="153718" y="145932"/>
                  </a:lnTo>
                  <a:lnTo>
                    <a:pt x="149077" y="156754"/>
                  </a:lnTo>
                  <a:lnTo>
                    <a:pt x="143670" y="166956"/>
                  </a:lnTo>
                  <a:lnTo>
                    <a:pt x="137218" y="176451"/>
                  </a:lnTo>
                  <a:lnTo>
                    <a:pt x="129919" y="185303"/>
                  </a:lnTo>
                  <a:lnTo>
                    <a:pt x="122247" y="193636"/>
                  </a:lnTo>
                  <a:lnTo>
                    <a:pt x="114586" y="201532"/>
                  </a:lnTo>
                  <a:lnTo>
                    <a:pt x="109068" y="207582"/>
                  </a:lnTo>
                  <a:lnTo>
                    <a:pt x="108431" y="210092"/>
                  </a:lnTo>
                  <a:lnTo>
                    <a:pt x="112258" y="209965"/>
                  </a:lnTo>
                  <a:lnTo>
                    <a:pt x="119364" y="208635"/>
                  </a:lnTo>
                  <a:lnTo>
                    <a:pt x="128739" y="207418"/>
                  </a:lnTo>
                  <a:lnTo>
                    <a:pt x="139647" y="206967"/>
                  </a:lnTo>
                  <a:lnTo>
                    <a:pt x="151422" y="207587"/>
                  </a:lnTo>
                  <a:lnTo>
                    <a:pt x="163415" y="209494"/>
                  </a:lnTo>
                  <a:lnTo>
                    <a:pt x="175267" y="212652"/>
                  </a:lnTo>
                  <a:lnTo>
                    <a:pt x="186856" y="216866"/>
                  </a:lnTo>
                  <a:lnTo>
                    <a:pt x="198183" y="221899"/>
                  </a:lnTo>
                  <a:lnTo>
                    <a:pt x="209282" y="227542"/>
                  </a:lnTo>
                  <a:lnTo>
                    <a:pt x="220044" y="233785"/>
                  </a:lnTo>
                  <a:lnTo>
                    <a:pt x="230206" y="240805"/>
                  </a:lnTo>
                  <a:lnTo>
                    <a:pt x="239670" y="248644"/>
                  </a:lnTo>
                  <a:lnTo>
                    <a:pt x="248332" y="257366"/>
                  </a:lnTo>
                  <a:lnTo>
                    <a:pt x="256004" y="267131"/>
                  </a:lnTo>
                  <a:lnTo>
                    <a:pt x="262679" y="277931"/>
                  </a:lnTo>
                  <a:lnTo>
                    <a:pt x="268331" y="289778"/>
                  </a:lnTo>
                  <a:lnTo>
                    <a:pt x="272838" y="302786"/>
                  </a:lnTo>
                  <a:lnTo>
                    <a:pt x="276231" y="316900"/>
                  </a:lnTo>
                  <a:lnTo>
                    <a:pt x="278359" y="331613"/>
                  </a:lnTo>
                  <a:lnTo>
                    <a:pt x="278814" y="346103"/>
                  </a:lnTo>
                  <a:lnTo>
                    <a:pt x="277525" y="359919"/>
                  </a:lnTo>
                  <a:lnTo>
                    <a:pt x="274712" y="372974"/>
                  </a:lnTo>
                  <a:lnTo>
                    <a:pt x="270690" y="385354"/>
                  </a:lnTo>
                  <a:lnTo>
                    <a:pt x="265760" y="397192"/>
                  </a:lnTo>
                  <a:lnTo>
                    <a:pt x="260011" y="408296"/>
                  </a:lnTo>
                  <a:lnTo>
                    <a:pt x="253330" y="418161"/>
                  </a:lnTo>
                  <a:lnTo>
                    <a:pt x="245721" y="426621"/>
                  </a:lnTo>
                  <a:lnTo>
                    <a:pt x="237155" y="433964"/>
                  </a:lnTo>
                  <a:lnTo>
                    <a:pt x="227495" y="440746"/>
                  </a:lnTo>
                  <a:lnTo>
                    <a:pt x="216770" y="447340"/>
                  </a:lnTo>
                  <a:lnTo>
                    <a:pt x="205144" y="453601"/>
                  </a:lnTo>
                  <a:lnTo>
                    <a:pt x="192815" y="458980"/>
                  </a:lnTo>
                  <a:lnTo>
                    <a:pt x="179967" y="463235"/>
                  </a:lnTo>
                  <a:lnTo>
                    <a:pt x="166748" y="466584"/>
                  </a:lnTo>
                  <a:lnTo>
                    <a:pt x="153267" y="469522"/>
                  </a:lnTo>
                  <a:lnTo>
                    <a:pt x="139603" y="472382"/>
                  </a:lnTo>
                  <a:lnTo>
                    <a:pt x="125647" y="475152"/>
                  </a:lnTo>
                  <a:lnTo>
                    <a:pt x="111132" y="477566"/>
                  </a:lnTo>
                  <a:lnTo>
                    <a:pt x="95969" y="479498"/>
                  </a:lnTo>
                  <a:lnTo>
                    <a:pt x="80701" y="481289"/>
                  </a:lnTo>
                  <a:lnTo>
                    <a:pt x="66363" y="483631"/>
                  </a:lnTo>
                  <a:lnTo>
                    <a:pt x="53468" y="486870"/>
                  </a:lnTo>
                  <a:lnTo>
                    <a:pt x="42121" y="490907"/>
                  </a:lnTo>
                  <a:lnTo>
                    <a:pt x="31063" y="495870"/>
                  </a:lnTo>
                  <a:lnTo>
                    <a:pt x="18212" y="503317"/>
                  </a:lnTo>
                  <a:lnTo>
                    <a:pt x="0" y="515896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832373" y="463253"/>
              <a:ext cx="300066" cy="529124"/>
            </a:xfrm>
            <a:custGeom>
              <a:avLst/>
              <a:gdLst/>
              <a:ahLst/>
              <a:cxnLst/>
              <a:rect l="0" t="0" r="0" b="0"/>
              <a:pathLst>
                <a:path w="300066" h="529124">
                  <a:moveTo>
                    <a:pt x="178984" y="0"/>
                  </a:moveTo>
                  <a:lnTo>
                    <a:pt x="170250" y="5935"/>
                  </a:lnTo>
                  <a:lnTo>
                    <a:pt x="162544" y="12140"/>
                  </a:lnTo>
                  <a:lnTo>
                    <a:pt x="155142" y="19240"/>
                  </a:lnTo>
                  <a:lnTo>
                    <a:pt x="147880" y="27353"/>
                  </a:lnTo>
                  <a:lnTo>
                    <a:pt x="140702" y="36648"/>
                  </a:lnTo>
                  <a:lnTo>
                    <a:pt x="133576" y="47096"/>
                  </a:lnTo>
                  <a:lnTo>
                    <a:pt x="126486" y="58521"/>
                  </a:lnTo>
                  <a:lnTo>
                    <a:pt x="119419" y="70707"/>
                  </a:lnTo>
                  <a:lnTo>
                    <a:pt x="112373" y="83451"/>
                  </a:lnTo>
                  <a:lnTo>
                    <a:pt x="105505" y="96430"/>
                  </a:lnTo>
                  <a:lnTo>
                    <a:pt x="99120" y="109216"/>
                  </a:lnTo>
                  <a:lnTo>
                    <a:pt x="93340" y="121600"/>
                  </a:lnTo>
                  <a:lnTo>
                    <a:pt x="87967" y="133883"/>
                  </a:lnTo>
                  <a:lnTo>
                    <a:pt x="82593" y="146735"/>
                  </a:lnTo>
                  <a:lnTo>
                    <a:pt x="76978" y="160504"/>
                  </a:lnTo>
                  <a:lnTo>
                    <a:pt x="71223" y="175364"/>
                  </a:lnTo>
                  <a:lnTo>
                    <a:pt x="65658" y="191483"/>
                  </a:lnTo>
                  <a:lnTo>
                    <a:pt x="60475" y="208806"/>
                  </a:lnTo>
                  <a:lnTo>
                    <a:pt x="55859" y="226812"/>
                  </a:lnTo>
                  <a:lnTo>
                    <a:pt x="52063" y="244658"/>
                  </a:lnTo>
                  <a:lnTo>
                    <a:pt x="49140" y="261887"/>
                  </a:lnTo>
                  <a:lnTo>
                    <a:pt x="46822" y="278724"/>
                  </a:lnTo>
                  <a:lnTo>
                    <a:pt x="44643" y="295861"/>
                  </a:lnTo>
                  <a:lnTo>
                    <a:pt x="42329" y="313677"/>
                  </a:lnTo>
                  <a:lnTo>
                    <a:pt x="40111" y="331746"/>
                  </a:lnTo>
                  <a:lnTo>
                    <a:pt x="38607" y="349050"/>
                  </a:lnTo>
                  <a:lnTo>
                    <a:pt x="38116" y="365072"/>
                  </a:lnTo>
                  <a:lnTo>
                    <a:pt x="38618" y="380102"/>
                  </a:lnTo>
                  <a:lnTo>
                    <a:pt x="39951" y="394950"/>
                  </a:lnTo>
                  <a:lnTo>
                    <a:pt x="41924" y="410116"/>
                  </a:lnTo>
                  <a:lnTo>
                    <a:pt x="44367" y="425438"/>
                  </a:lnTo>
                  <a:lnTo>
                    <a:pt x="47146" y="440285"/>
                  </a:lnTo>
                  <a:lnTo>
                    <a:pt x="50162" y="454316"/>
                  </a:lnTo>
                  <a:lnTo>
                    <a:pt x="53508" y="467502"/>
                  </a:lnTo>
                  <a:lnTo>
                    <a:pt x="57439" y="479965"/>
                  </a:lnTo>
                  <a:lnTo>
                    <a:pt x="62058" y="491850"/>
                  </a:lnTo>
                  <a:lnTo>
                    <a:pt x="67636" y="502813"/>
                  </a:lnTo>
                  <a:lnTo>
                    <a:pt x="74671" y="512052"/>
                  </a:lnTo>
                  <a:lnTo>
                    <a:pt x="83293" y="519263"/>
                  </a:lnTo>
                  <a:lnTo>
                    <a:pt x="93168" y="524444"/>
                  </a:lnTo>
                  <a:lnTo>
                    <a:pt x="103706" y="527639"/>
                  </a:lnTo>
                  <a:lnTo>
                    <a:pt x="114495" y="529083"/>
                  </a:lnTo>
                  <a:lnTo>
                    <a:pt x="125329" y="529123"/>
                  </a:lnTo>
                  <a:lnTo>
                    <a:pt x="136129" y="528103"/>
                  </a:lnTo>
                  <a:lnTo>
                    <a:pt x="146872" y="526310"/>
                  </a:lnTo>
                  <a:lnTo>
                    <a:pt x="157560" y="523805"/>
                  </a:lnTo>
                  <a:lnTo>
                    <a:pt x="168203" y="520447"/>
                  </a:lnTo>
                  <a:lnTo>
                    <a:pt x="178812" y="516221"/>
                  </a:lnTo>
                  <a:lnTo>
                    <a:pt x="189396" y="511077"/>
                  </a:lnTo>
                  <a:lnTo>
                    <a:pt x="199963" y="504867"/>
                  </a:lnTo>
                  <a:lnTo>
                    <a:pt x="210512" y="497612"/>
                  </a:lnTo>
                  <a:lnTo>
                    <a:pt x="220885" y="489468"/>
                  </a:lnTo>
                  <a:lnTo>
                    <a:pt x="230777" y="480631"/>
                  </a:lnTo>
                  <a:lnTo>
                    <a:pt x="240060" y="471280"/>
                  </a:lnTo>
                  <a:lnTo>
                    <a:pt x="248768" y="461562"/>
                  </a:lnTo>
                  <a:lnTo>
                    <a:pt x="257004" y="451586"/>
                  </a:lnTo>
                  <a:lnTo>
                    <a:pt x="264874" y="441431"/>
                  </a:lnTo>
                  <a:lnTo>
                    <a:pt x="272313" y="431155"/>
                  </a:lnTo>
                  <a:lnTo>
                    <a:pt x="279090" y="420797"/>
                  </a:lnTo>
                  <a:lnTo>
                    <a:pt x="285127" y="410377"/>
                  </a:lnTo>
                  <a:lnTo>
                    <a:pt x="290335" y="399752"/>
                  </a:lnTo>
                  <a:lnTo>
                    <a:pt x="294535" y="388626"/>
                  </a:lnTo>
                  <a:lnTo>
                    <a:pt x="297720" y="376883"/>
                  </a:lnTo>
                  <a:lnTo>
                    <a:pt x="299706" y="364725"/>
                  </a:lnTo>
                  <a:lnTo>
                    <a:pt x="300065" y="352564"/>
                  </a:lnTo>
                  <a:lnTo>
                    <a:pt x="298709" y="340647"/>
                  </a:lnTo>
                  <a:lnTo>
                    <a:pt x="295679" y="329205"/>
                  </a:lnTo>
                  <a:lnTo>
                    <a:pt x="290979" y="318522"/>
                  </a:lnTo>
                  <a:lnTo>
                    <a:pt x="284781" y="308685"/>
                  </a:lnTo>
                  <a:lnTo>
                    <a:pt x="277367" y="300098"/>
                  </a:lnTo>
                  <a:lnTo>
                    <a:pt x="269028" y="293532"/>
                  </a:lnTo>
                  <a:lnTo>
                    <a:pt x="260015" y="289229"/>
                  </a:lnTo>
                  <a:lnTo>
                    <a:pt x="250525" y="286967"/>
                  </a:lnTo>
                  <a:lnTo>
                    <a:pt x="240703" y="286345"/>
                  </a:lnTo>
                  <a:lnTo>
                    <a:pt x="230653" y="286964"/>
                  </a:lnTo>
                  <a:lnTo>
                    <a:pt x="220445" y="288648"/>
                  </a:lnTo>
                  <a:lnTo>
                    <a:pt x="210133" y="291438"/>
                  </a:lnTo>
                  <a:lnTo>
                    <a:pt x="199745" y="295278"/>
                  </a:lnTo>
                  <a:lnTo>
                    <a:pt x="189140" y="300158"/>
                  </a:lnTo>
                  <a:lnTo>
                    <a:pt x="178028" y="306191"/>
                  </a:lnTo>
                  <a:lnTo>
                    <a:pt x="166290" y="313326"/>
                  </a:lnTo>
                  <a:lnTo>
                    <a:pt x="153965" y="321389"/>
                  </a:lnTo>
                  <a:lnTo>
                    <a:pt x="141159" y="330173"/>
                  </a:lnTo>
                  <a:lnTo>
                    <a:pt x="127992" y="339487"/>
                  </a:lnTo>
                  <a:lnTo>
                    <a:pt x="114726" y="349182"/>
                  </a:lnTo>
                  <a:lnTo>
                    <a:pt x="101747" y="359142"/>
                  </a:lnTo>
                  <a:lnTo>
                    <a:pt x="89246" y="369285"/>
                  </a:lnTo>
                  <a:lnTo>
                    <a:pt x="77396" y="379554"/>
                  </a:lnTo>
                  <a:lnTo>
                    <a:pt x="66430" y="389908"/>
                  </a:lnTo>
                  <a:lnTo>
                    <a:pt x="56386" y="400320"/>
                  </a:lnTo>
                  <a:lnTo>
                    <a:pt x="47150" y="410770"/>
                  </a:lnTo>
                  <a:lnTo>
                    <a:pt x="38551" y="421246"/>
                  </a:lnTo>
                  <a:lnTo>
                    <a:pt x="30438" y="431725"/>
                  </a:lnTo>
                  <a:lnTo>
                    <a:pt x="22978" y="441749"/>
                  </a:lnTo>
                  <a:lnTo>
                    <a:pt x="15926" y="451405"/>
                  </a:lnTo>
                  <a:lnTo>
                    <a:pt x="8657" y="461543"/>
                  </a:lnTo>
                  <a:lnTo>
                    <a:pt x="0" y="473783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5100580" y="284269"/>
            <a:ext cx="2595752" cy="622696"/>
            <a:chOff x="5100580" y="284269"/>
            <a:chExt cx="2595752" cy="622696"/>
          </a:xfrm>
        </p:grpSpPr>
        <p:sp>
          <p:nvSpPr>
            <p:cNvPr id="15" name="Freeform 14"/>
            <p:cNvSpPr/>
            <p:nvPr/>
          </p:nvSpPr>
          <p:spPr>
            <a:xfrm>
              <a:off x="5100580" y="284269"/>
              <a:ext cx="368277" cy="574234"/>
            </a:xfrm>
            <a:custGeom>
              <a:avLst/>
              <a:gdLst/>
              <a:ahLst/>
              <a:cxnLst/>
              <a:rect l="0" t="0" r="0" b="0"/>
              <a:pathLst>
                <a:path w="368277" h="574234">
                  <a:moveTo>
                    <a:pt x="100497" y="0"/>
                  </a:moveTo>
                  <a:lnTo>
                    <a:pt x="91763" y="8801"/>
                  </a:lnTo>
                  <a:lnTo>
                    <a:pt x="84057" y="17148"/>
                  </a:lnTo>
                  <a:lnTo>
                    <a:pt x="76655" y="25842"/>
                  </a:lnTo>
                  <a:lnTo>
                    <a:pt x="69394" y="34790"/>
                  </a:lnTo>
                  <a:lnTo>
                    <a:pt x="62215" y="43637"/>
                  </a:lnTo>
                  <a:lnTo>
                    <a:pt x="55094" y="52180"/>
                  </a:lnTo>
                  <a:lnTo>
                    <a:pt x="48176" y="60542"/>
                  </a:lnTo>
                  <a:lnTo>
                    <a:pt x="41758" y="69067"/>
                  </a:lnTo>
                  <a:lnTo>
                    <a:pt x="35956" y="77951"/>
                  </a:lnTo>
                  <a:lnTo>
                    <a:pt x="30568" y="87222"/>
                  </a:lnTo>
                  <a:lnTo>
                    <a:pt x="25183" y="96832"/>
                  </a:lnTo>
                  <a:lnTo>
                    <a:pt x="19543" y="106675"/>
                  </a:lnTo>
                  <a:lnTo>
                    <a:pt x="13113" y="115499"/>
                  </a:lnTo>
                  <a:lnTo>
                    <a:pt x="6092" y="120221"/>
                  </a:lnTo>
                  <a:lnTo>
                    <a:pt x="1132" y="119022"/>
                  </a:lnTo>
                  <a:lnTo>
                    <a:pt x="0" y="113644"/>
                  </a:lnTo>
                  <a:lnTo>
                    <a:pt x="1735" y="106591"/>
                  </a:lnTo>
                  <a:lnTo>
                    <a:pt x="5325" y="98672"/>
                  </a:lnTo>
                  <a:lnTo>
                    <a:pt x="10272" y="90098"/>
                  </a:lnTo>
                  <a:lnTo>
                    <a:pt x="16467" y="80995"/>
                  </a:lnTo>
                  <a:lnTo>
                    <a:pt x="23768" y="71485"/>
                  </a:lnTo>
                  <a:lnTo>
                    <a:pt x="31970" y="61837"/>
                  </a:lnTo>
                  <a:lnTo>
                    <a:pt x="40860" y="52445"/>
                  </a:lnTo>
                  <a:lnTo>
                    <a:pt x="50257" y="43508"/>
                  </a:lnTo>
                  <a:lnTo>
                    <a:pt x="60180" y="35204"/>
                  </a:lnTo>
                  <a:lnTo>
                    <a:pt x="70827" y="27773"/>
                  </a:lnTo>
                  <a:lnTo>
                    <a:pt x="82255" y="21261"/>
                  </a:lnTo>
                  <a:lnTo>
                    <a:pt x="94540" y="15718"/>
                  </a:lnTo>
                  <a:lnTo>
                    <a:pt x="107852" y="11285"/>
                  </a:lnTo>
                  <a:lnTo>
                    <a:pt x="122172" y="7940"/>
                  </a:lnTo>
                  <a:lnTo>
                    <a:pt x="137026" y="5845"/>
                  </a:lnTo>
                  <a:lnTo>
                    <a:pt x="151611" y="5412"/>
                  </a:lnTo>
                  <a:lnTo>
                    <a:pt x="165485" y="6714"/>
                  </a:lnTo>
                  <a:lnTo>
                    <a:pt x="178410" y="9538"/>
                  </a:lnTo>
                  <a:lnTo>
                    <a:pt x="190171" y="13566"/>
                  </a:lnTo>
                  <a:lnTo>
                    <a:pt x="200779" y="18501"/>
                  </a:lnTo>
                  <a:lnTo>
                    <a:pt x="210243" y="24252"/>
                  </a:lnTo>
                  <a:lnTo>
                    <a:pt x="218468" y="30936"/>
                  </a:lnTo>
                  <a:lnTo>
                    <a:pt x="225522" y="38546"/>
                  </a:lnTo>
                  <a:lnTo>
                    <a:pt x="231431" y="47113"/>
                  </a:lnTo>
                  <a:lnTo>
                    <a:pt x="236110" y="56774"/>
                  </a:lnTo>
                  <a:lnTo>
                    <a:pt x="239626" y="67503"/>
                  </a:lnTo>
                  <a:lnTo>
                    <a:pt x="242005" y="79303"/>
                  </a:lnTo>
                  <a:lnTo>
                    <a:pt x="243160" y="92280"/>
                  </a:lnTo>
                  <a:lnTo>
                    <a:pt x="243161" y="106372"/>
                  </a:lnTo>
                  <a:lnTo>
                    <a:pt x="242196" y="121072"/>
                  </a:lnTo>
                  <a:lnTo>
                    <a:pt x="240487" y="135552"/>
                  </a:lnTo>
                  <a:lnTo>
                    <a:pt x="238223" y="149362"/>
                  </a:lnTo>
                  <a:lnTo>
                    <a:pt x="235399" y="162412"/>
                  </a:lnTo>
                  <a:lnTo>
                    <a:pt x="231827" y="174790"/>
                  </a:lnTo>
                  <a:lnTo>
                    <a:pt x="227460" y="186631"/>
                  </a:lnTo>
                  <a:lnTo>
                    <a:pt x="222392" y="197905"/>
                  </a:lnTo>
                  <a:lnTo>
                    <a:pt x="216766" y="208419"/>
                  </a:lnTo>
                  <a:lnTo>
                    <a:pt x="210716" y="218122"/>
                  </a:lnTo>
                  <a:lnTo>
                    <a:pt x="204196" y="226945"/>
                  </a:lnTo>
                  <a:lnTo>
                    <a:pt x="196988" y="234726"/>
                  </a:lnTo>
                  <a:lnTo>
                    <a:pt x="189109" y="241463"/>
                  </a:lnTo>
                  <a:lnTo>
                    <a:pt x="183531" y="246782"/>
                  </a:lnTo>
                  <a:lnTo>
                    <a:pt x="183798" y="250123"/>
                  </a:lnTo>
                  <a:lnTo>
                    <a:pt x="188692" y="251839"/>
                  </a:lnTo>
                  <a:lnTo>
                    <a:pt x="196509" y="252932"/>
                  </a:lnTo>
                  <a:lnTo>
                    <a:pt x="205889" y="254501"/>
                  </a:lnTo>
                  <a:lnTo>
                    <a:pt x="216017" y="257071"/>
                  </a:lnTo>
                  <a:lnTo>
                    <a:pt x="226633" y="260705"/>
                  </a:lnTo>
                  <a:lnTo>
                    <a:pt x="237847" y="265256"/>
                  </a:lnTo>
                  <a:lnTo>
                    <a:pt x="249694" y="270531"/>
                  </a:lnTo>
                  <a:lnTo>
                    <a:pt x="261946" y="276504"/>
                  </a:lnTo>
                  <a:lnTo>
                    <a:pt x="274180" y="283334"/>
                  </a:lnTo>
                  <a:lnTo>
                    <a:pt x="286151" y="291040"/>
                  </a:lnTo>
                  <a:lnTo>
                    <a:pt x="297632" y="299671"/>
                  </a:lnTo>
                  <a:lnTo>
                    <a:pt x="308342" y="309374"/>
                  </a:lnTo>
                  <a:lnTo>
                    <a:pt x="318212" y="320127"/>
                  </a:lnTo>
                  <a:lnTo>
                    <a:pt x="327330" y="331772"/>
                  </a:lnTo>
                  <a:lnTo>
                    <a:pt x="335849" y="344113"/>
                  </a:lnTo>
                  <a:lnTo>
                    <a:pt x="343909" y="356974"/>
                  </a:lnTo>
                  <a:lnTo>
                    <a:pt x="351306" y="370372"/>
                  </a:lnTo>
                  <a:lnTo>
                    <a:pt x="357524" y="384505"/>
                  </a:lnTo>
                  <a:lnTo>
                    <a:pt x="362367" y="399416"/>
                  </a:lnTo>
                  <a:lnTo>
                    <a:pt x="365790" y="414854"/>
                  </a:lnTo>
                  <a:lnTo>
                    <a:pt x="367720" y="430369"/>
                  </a:lnTo>
                  <a:lnTo>
                    <a:pt x="368276" y="445696"/>
                  </a:lnTo>
                  <a:lnTo>
                    <a:pt x="367702" y="460750"/>
                  </a:lnTo>
                  <a:lnTo>
                    <a:pt x="366261" y="475545"/>
                  </a:lnTo>
                  <a:lnTo>
                    <a:pt x="364177" y="490118"/>
                  </a:lnTo>
                  <a:lnTo>
                    <a:pt x="361307" y="504192"/>
                  </a:lnTo>
                  <a:lnTo>
                    <a:pt x="357170" y="517198"/>
                  </a:lnTo>
                  <a:lnTo>
                    <a:pt x="351602" y="528906"/>
                  </a:lnTo>
                  <a:lnTo>
                    <a:pt x="344575" y="539243"/>
                  </a:lnTo>
                  <a:lnTo>
                    <a:pt x="336029" y="548123"/>
                  </a:lnTo>
                  <a:lnTo>
                    <a:pt x="326082" y="555647"/>
                  </a:lnTo>
                  <a:lnTo>
                    <a:pt x="314658" y="561887"/>
                  </a:lnTo>
                  <a:lnTo>
                    <a:pt x="301408" y="566797"/>
                  </a:lnTo>
                  <a:lnTo>
                    <a:pt x="286313" y="570470"/>
                  </a:lnTo>
                  <a:lnTo>
                    <a:pt x="269788" y="572956"/>
                  </a:lnTo>
                  <a:lnTo>
                    <a:pt x="252480" y="574184"/>
                  </a:lnTo>
                  <a:lnTo>
                    <a:pt x="234839" y="574233"/>
                  </a:lnTo>
                  <a:lnTo>
                    <a:pt x="217097" y="573301"/>
                  </a:lnTo>
                  <a:lnTo>
                    <a:pt x="199354" y="571613"/>
                  </a:lnTo>
                  <a:lnTo>
                    <a:pt x="181646" y="569373"/>
                  </a:lnTo>
                  <a:lnTo>
                    <a:pt x="164146" y="566905"/>
                  </a:lnTo>
                  <a:lnTo>
                    <a:pt x="147155" y="564636"/>
                  </a:lnTo>
                  <a:lnTo>
                    <a:pt x="130804" y="562785"/>
                  </a:lnTo>
                  <a:lnTo>
                    <a:pt x="115272" y="561569"/>
                  </a:lnTo>
                  <a:lnTo>
                    <a:pt x="99135" y="561284"/>
                  </a:lnTo>
                  <a:lnTo>
                    <a:pt x="78740" y="563024"/>
                  </a:lnTo>
                  <a:lnTo>
                    <a:pt x="47855" y="568539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606739" y="356758"/>
              <a:ext cx="247106" cy="542808"/>
            </a:xfrm>
            <a:custGeom>
              <a:avLst/>
              <a:gdLst/>
              <a:ahLst/>
              <a:cxnLst/>
              <a:rect l="0" t="0" r="0" b="0"/>
              <a:pathLst>
                <a:path w="247106" h="542808">
                  <a:moveTo>
                    <a:pt x="57592" y="1210"/>
                  </a:moveTo>
                  <a:lnTo>
                    <a:pt x="51792" y="10012"/>
                  </a:lnTo>
                  <a:lnTo>
                    <a:pt x="46868" y="18358"/>
                  </a:lnTo>
                  <a:lnTo>
                    <a:pt x="42365" y="27057"/>
                  </a:lnTo>
                  <a:lnTo>
                    <a:pt x="38144" y="36178"/>
                  </a:lnTo>
                  <a:lnTo>
                    <a:pt x="34131" y="45673"/>
                  </a:lnTo>
                  <a:lnTo>
                    <a:pt x="30264" y="55461"/>
                  </a:lnTo>
                  <a:lnTo>
                    <a:pt x="26340" y="65302"/>
                  </a:lnTo>
                  <a:lnTo>
                    <a:pt x="22015" y="74827"/>
                  </a:lnTo>
                  <a:lnTo>
                    <a:pt x="17139" y="83816"/>
                  </a:lnTo>
                  <a:lnTo>
                    <a:pt x="11700" y="90705"/>
                  </a:lnTo>
                  <a:lnTo>
                    <a:pt x="6441" y="93150"/>
                  </a:lnTo>
                  <a:lnTo>
                    <a:pt x="2625" y="91229"/>
                  </a:lnTo>
                  <a:lnTo>
                    <a:pt x="548" y="86183"/>
                  </a:lnTo>
                  <a:lnTo>
                    <a:pt x="0" y="79132"/>
                  </a:lnTo>
                  <a:lnTo>
                    <a:pt x="812" y="70987"/>
                  </a:lnTo>
                  <a:lnTo>
                    <a:pt x="2975" y="62528"/>
                  </a:lnTo>
                  <a:lnTo>
                    <a:pt x="6374" y="54172"/>
                  </a:lnTo>
                  <a:lnTo>
                    <a:pt x="10951" y="46069"/>
                  </a:lnTo>
                  <a:lnTo>
                    <a:pt x="16774" y="38230"/>
                  </a:lnTo>
                  <a:lnTo>
                    <a:pt x="23768" y="30621"/>
                  </a:lnTo>
                  <a:lnTo>
                    <a:pt x="31736" y="23355"/>
                  </a:lnTo>
                  <a:lnTo>
                    <a:pt x="40455" y="16692"/>
                  </a:lnTo>
                  <a:lnTo>
                    <a:pt x="49727" y="10735"/>
                  </a:lnTo>
                  <a:lnTo>
                    <a:pt x="59392" y="5751"/>
                  </a:lnTo>
                  <a:lnTo>
                    <a:pt x="69332" y="2233"/>
                  </a:lnTo>
                  <a:lnTo>
                    <a:pt x="79467" y="318"/>
                  </a:lnTo>
                  <a:lnTo>
                    <a:pt x="89901" y="0"/>
                  </a:lnTo>
                  <a:lnTo>
                    <a:pt x="100897" y="1299"/>
                  </a:lnTo>
                  <a:lnTo>
                    <a:pt x="112549" y="4065"/>
                  </a:lnTo>
                  <a:lnTo>
                    <a:pt x="124476" y="8191"/>
                  </a:lnTo>
                  <a:lnTo>
                    <a:pt x="135950" y="13702"/>
                  </a:lnTo>
                  <a:lnTo>
                    <a:pt x="146597" y="20484"/>
                  </a:lnTo>
                  <a:lnTo>
                    <a:pt x="156541" y="28478"/>
                  </a:lnTo>
                  <a:lnTo>
                    <a:pt x="166213" y="37745"/>
                  </a:lnTo>
                  <a:lnTo>
                    <a:pt x="175897" y="48207"/>
                  </a:lnTo>
                  <a:lnTo>
                    <a:pt x="185385" y="59826"/>
                  </a:lnTo>
                  <a:lnTo>
                    <a:pt x="194084" y="72681"/>
                  </a:lnTo>
                  <a:lnTo>
                    <a:pt x="201715" y="86691"/>
                  </a:lnTo>
                  <a:lnTo>
                    <a:pt x="208315" y="101336"/>
                  </a:lnTo>
                  <a:lnTo>
                    <a:pt x="214057" y="115780"/>
                  </a:lnTo>
                  <a:lnTo>
                    <a:pt x="219136" y="129578"/>
                  </a:lnTo>
                  <a:lnTo>
                    <a:pt x="223564" y="143131"/>
                  </a:lnTo>
                  <a:lnTo>
                    <a:pt x="227174" y="157443"/>
                  </a:lnTo>
                  <a:lnTo>
                    <a:pt x="229940" y="173040"/>
                  </a:lnTo>
                  <a:lnTo>
                    <a:pt x="231968" y="189960"/>
                  </a:lnTo>
                  <a:lnTo>
                    <a:pt x="233413" y="208008"/>
                  </a:lnTo>
                  <a:lnTo>
                    <a:pt x="234423" y="226934"/>
                  </a:lnTo>
                  <a:lnTo>
                    <a:pt x="235118" y="246509"/>
                  </a:lnTo>
                  <a:lnTo>
                    <a:pt x="235594" y="266548"/>
                  </a:lnTo>
                  <a:lnTo>
                    <a:pt x="235912" y="286897"/>
                  </a:lnTo>
                  <a:lnTo>
                    <a:pt x="235957" y="306966"/>
                  </a:lnTo>
                  <a:lnTo>
                    <a:pt x="235454" y="325761"/>
                  </a:lnTo>
                  <a:lnTo>
                    <a:pt x="234290" y="342854"/>
                  </a:lnTo>
                  <a:lnTo>
                    <a:pt x="232185" y="358638"/>
                  </a:lnTo>
                  <a:lnTo>
                    <a:pt x="228636" y="374006"/>
                  </a:lnTo>
                  <a:lnTo>
                    <a:pt x="223507" y="389528"/>
                  </a:lnTo>
                  <a:lnTo>
                    <a:pt x="217131" y="405093"/>
                  </a:lnTo>
                  <a:lnTo>
                    <a:pt x="210094" y="420104"/>
                  </a:lnTo>
                  <a:lnTo>
                    <a:pt x="202811" y="434241"/>
                  </a:lnTo>
                  <a:lnTo>
                    <a:pt x="195482" y="447328"/>
                  </a:lnTo>
                  <a:lnTo>
                    <a:pt x="188189" y="459192"/>
                  </a:lnTo>
                  <a:lnTo>
                    <a:pt x="180950" y="469875"/>
                  </a:lnTo>
                  <a:lnTo>
                    <a:pt x="173598" y="479727"/>
                  </a:lnTo>
                  <a:lnTo>
                    <a:pt x="165815" y="489277"/>
                  </a:lnTo>
                  <a:lnTo>
                    <a:pt x="157462" y="498850"/>
                  </a:lnTo>
                  <a:lnTo>
                    <a:pt x="148562" y="508249"/>
                  </a:lnTo>
                  <a:lnTo>
                    <a:pt x="139208" y="516881"/>
                  </a:lnTo>
                  <a:lnTo>
                    <a:pt x="129502" y="524461"/>
                  </a:lnTo>
                  <a:lnTo>
                    <a:pt x="119375" y="530855"/>
                  </a:lnTo>
                  <a:lnTo>
                    <a:pt x="108591" y="535925"/>
                  </a:lnTo>
                  <a:lnTo>
                    <a:pt x="97086" y="539730"/>
                  </a:lnTo>
                  <a:lnTo>
                    <a:pt x="85259" y="542149"/>
                  </a:lnTo>
                  <a:lnTo>
                    <a:pt x="73853" y="542807"/>
                  </a:lnTo>
                  <a:lnTo>
                    <a:pt x="63261" y="541649"/>
                  </a:lnTo>
                  <a:lnTo>
                    <a:pt x="53693" y="538585"/>
                  </a:lnTo>
                  <a:lnTo>
                    <a:pt x="45338" y="533330"/>
                  </a:lnTo>
                  <a:lnTo>
                    <a:pt x="38165" y="525946"/>
                  </a:lnTo>
                  <a:lnTo>
                    <a:pt x="31992" y="516921"/>
                  </a:lnTo>
                  <a:lnTo>
                    <a:pt x="26596" y="506962"/>
                  </a:lnTo>
                  <a:lnTo>
                    <a:pt x="21783" y="496566"/>
                  </a:lnTo>
                  <a:lnTo>
                    <a:pt x="17717" y="485996"/>
                  </a:lnTo>
                  <a:lnTo>
                    <a:pt x="14889" y="475374"/>
                  </a:lnTo>
                  <a:lnTo>
                    <a:pt x="13469" y="464750"/>
                  </a:lnTo>
                  <a:lnTo>
                    <a:pt x="13330" y="454142"/>
                  </a:lnTo>
                  <a:lnTo>
                    <a:pt x="14224" y="443553"/>
                  </a:lnTo>
                  <a:lnTo>
                    <a:pt x="15905" y="432984"/>
                  </a:lnTo>
                  <a:lnTo>
                    <a:pt x="18320" y="422597"/>
                  </a:lnTo>
                  <a:lnTo>
                    <a:pt x="21612" y="412694"/>
                  </a:lnTo>
                  <a:lnTo>
                    <a:pt x="25794" y="403418"/>
                  </a:lnTo>
                  <a:lnTo>
                    <a:pt x="31077" y="395223"/>
                  </a:lnTo>
                  <a:lnTo>
                    <a:pt x="37912" y="388929"/>
                  </a:lnTo>
                  <a:lnTo>
                    <a:pt x="46404" y="384811"/>
                  </a:lnTo>
                  <a:lnTo>
                    <a:pt x="56363" y="382675"/>
                  </a:lnTo>
                  <a:lnTo>
                    <a:pt x="67489" y="382138"/>
                  </a:lnTo>
                  <a:lnTo>
                    <a:pt x="79486" y="382810"/>
                  </a:lnTo>
                  <a:lnTo>
                    <a:pt x="91946" y="384359"/>
                  </a:lnTo>
                  <a:lnTo>
                    <a:pt x="104377" y="386527"/>
                  </a:lnTo>
                  <a:lnTo>
                    <a:pt x="116506" y="389130"/>
                  </a:lnTo>
                  <a:lnTo>
                    <a:pt x="128106" y="392197"/>
                  </a:lnTo>
                  <a:lnTo>
                    <a:pt x="138903" y="395941"/>
                  </a:lnTo>
                  <a:lnTo>
                    <a:pt x="148834" y="400425"/>
                  </a:lnTo>
                  <a:lnTo>
                    <a:pt x="157994" y="405574"/>
                  </a:lnTo>
                  <a:lnTo>
                    <a:pt x="166542" y="411255"/>
                  </a:lnTo>
                  <a:lnTo>
                    <a:pt x="174630" y="417337"/>
                  </a:lnTo>
                  <a:lnTo>
                    <a:pt x="182387" y="423709"/>
                  </a:lnTo>
                  <a:lnTo>
                    <a:pt x="189909" y="430286"/>
                  </a:lnTo>
                  <a:lnTo>
                    <a:pt x="197271" y="437000"/>
                  </a:lnTo>
                  <a:lnTo>
                    <a:pt x="204603" y="443696"/>
                  </a:lnTo>
                  <a:lnTo>
                    <a:pt x="213037" y="450889"/>
                  </a:lnTo>
                  <a:lnTo>
                    <a:pt x="225550" y="460326"/>
                  </a:lnTo>
                  <a:lnTo>
                    <a:pt x="247105" y="474993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011772" y="810694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0" y="0"/>
                  </a:moveTo>
                  <a:lnTo>
                    <a:pt x="21057" y="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196672" y="431668"/>
              <a:ext cx="36199" cy="410612"/>
            </a:xfrm>
            <a:custGeom>
              <a:avLst/>
              <a:gdLst/>
              <a:ahLst/>
              <a:cxnLst/>
              <a:rect l="0" t="0" r="0" b="0"/>
              <a:pathLst>
                <a:path w="36199" h="410612">
                  <a:moveTo>
                    <a:pt x="4613" y="0"/>
                  </a:moveTo>
                  <a:lnTo>
                    <a:pt x="1813" y="11802"/>
                  </a:lnTo>
                  <a:lnTo>
                    <a:pt x="311" y="23571"/>
                  </a:lnTo>
                  <a:lnTo>
                    <a:pt x="0" y="36475"/>
                  </a:lnTo>
                  <a:lnTo>
                    <a:pt x="507" y="50842"/>
                  </a:lnTo>
                  <a:lnTo>
                    <a:pt x="1326" y="67115"/>
                  </a:lnTo>
                  <a:lnTo>
                    <a:pt x="2146" y="85344"/>
                  </a:lnTo>
                  <a:lnTo>
                    <a:pt x="3003" y="105270"/>
                  </a:lnTo>
                  <a:lnTo>
                    <a:pt x="4178" y="126536"/>
                  </a:lnTo>
                  <a:lnTo>
                    <a:pt x="5812" y="148794"/>
                  </a:lnTo>
                  <a:lnTo>
                    <a:pt x="7739" y="171601"/>
                  </a:lnTo>
                  <a:lnTo>
                    <a:pt x="9579" y="194436"/>
                  </a:lnTo>
                  <a:lnTo>
                    <a:pt x="11119" y="217001"/>
                  </a:lnTo>
                  <a:lnTo>
                    <a:pt x="12475" y="238728"/>
                  </a:lnTo>
                  <a:lnTo>
                    <a:pt x="13992" y="258719"/>
                  </a:lnTo>
                  <a:lnTo>
                    <a:pt x="15860" y="276651"/>
                  </a:lnTo>
                  <a:lnTo>
                    <a:pt x="17945" y="292845"/>
                  </a:lnTo>
                  <a:lnTo>
                    <a:pt x="19892" y="307966"/>
                  </a:lnTo>
                  <a:lnTo>
                    <a:pt x="21503" y="322512"/>
                  </a:lnTo>
                  <a:lnTo>
                    <a:pt x="22906" y="336608"/>
                  </a:lnTo>
                  <a:lnTo>
                    <a:pt x="24456" y="350095"/>
                  </a:lnTo>
                  <a:lnTo>
                    <a:pt x="26345" y="362903"/>
                  </a:lnTo>
                  <a:lnTo>
                    <a:pt x="28454" y="374648"/>
                  </a:lnTo>
                  <a:lnTo>
                    <a:pt x="30638" y="385723"/>
                  </a:lnTo>
                  <a:lnTo>
                    <a:pt x="33091" y="397099"/>
                  </a:lnTo>
                  <a:lnTo>
                    <a:pt x="36198" y="410611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436259" y="389554"/>
              <a:ext cx="375680" cy="517411"/>
            </a:xfrm>
            <a:custGeom>
              <a:avLst/>
              <a:gdLst/>
              <a:ahLst/>
              <a:cxnLst/>
              <a:rect l="0" t="0" r="0" b="0"/>
              <a:pathLst>
                <a:path w="375680" h="517411">
                  <a:moveTo>
                    <a:pt x="17710" y="0"/>
                  </a:moveTo>
                  <a:lnTo>
                    <a:pt x="14843" y="11735"/>
                  </a:lnTo>
                  <a:lnTo>
                    <a:pt x="12701" y="22864"/>
                  </a:lnTo>
                  <a:lnTo>
                    <a:pt x="11093" y="34462"/>
                  </a:lnTo>
                  <a:lnTo>
                    <a:pt x="9740" y="46623"/>
                  </a:lnTo>
                  <a:lnTo>
                    <a:pt x="8243" y="59283"/>
                  </a:lnTo>
                  <a:lnTo>
                    <a:pt x="6397" y="72339"/>
                  </a:lnTo>
                  <a:lnTo>
                    <a:pt x="4330" y="85691"/>
                  </a:lnTo>
                  <a:lnTo>
                    <a:pt x="2397" y="99257"/>
                  </a:lnTo>
                  <a:lnTo>
                    <a:pt x="812" y="112941"/>
                  </a:lnTo>
                  <a:lnTo>
                    <a:pt x="0" y="125553"/>
                  </a:lnTo>
                  <a:lnTo>
                    <a:pt x="715" y="133334"/>
                  </a:lnTo>
                  <a:lnTo>
                    <a:pt x="2850" y="133813"/>
                  </a:lnTo>
                  <a:lnTo>
                    <a:pt x="5561" y="128627"/>
                  </a:lnTo>
                  <a:lnTo>
                    <a:pt x="8516" y="119837"/>
                  </a:lnTo>
                  <a:lnTo>
                    <a:pt x="11624" y="109288"/>
                  </a:lnTo>
                  <a:lnTo>
                    <a:pt x="14850" y="98095"/>
                  </a:lnTo>
                  <a:lnTo>
                    <a:pt x="18329" y="86788"/>
                  </a:lnTo>
                  <a:lnTo>
                    <a:pt x="22345" y="75572"/>
                  </a:lnTo>
                  <a:lnTo>
                    <a:pt x="27015" y="64510"/>
                  </a:lnTo>
                  <a:lnTo>
                    <a:pt x="32457" y="53924"/>
                  </a:lnTo>
                  <a:lnTo>
                    <a:pt x="38866" y="44403"/>
                  </a:lnTo>
                  <a:lnTo>
                    <a:pt x="46259" y="36187"/>
                  </a:lnTo>
                  <a:lnTo>
                    <a:pt x="54665" y="29515"/>
                  </a:lnTo>
                  <a:lnTo>
                    <a:pt x="64210" y="24781"/>
                  </a:lnTo>
                  <a:lnTo>
                    <a:pt x="74849" y="22010"/>
                  </a:lnTo>
                  <a:lnTo>
                    <a:pt x="86247" y="21098"/>
                  </a:lnTo>
                  <a:lnTo>
                    <a:pt x="97888" y="21990"/>
                  </a:lnTo>
                  <a:lnTo>
                    <a:pt x="109453" y="24485"/>
                  </a:lnTo>
                  <a:lnTo>
                    <a:pt x="120657" y="28597"/>
                  </a:lnTo>
                  <a:lnTo>
                    <a:pt x="131181" y="34630"/>
                  </a:lnTo>
                  <a:lnTo>
                    <a:pt x="140919" y="42572"/>
                  </a:lnTo>
                  <a:lnTo>
                    <a:pt x="149781" y="51989"/>
                  </a:lnTo>
                  <a:lnTo>
                    <a:pt x="157595" y="62218"/>
                  </a:lnTo>
                  <a:lnTo>
                    <a:pt x="164376" y="72809"/>
                  </a:lnTo>
                  <a:lnTo>
                    <a:pt x="170441" y="83850"/>
                  </a:lnTo>
                  <a:lnTo>
                    <a:pt x="176290" y="95854"/>
                  </a:lnTo>
                  <a:lnTo>
                    <a:pt x="182222" y="109045"/>
                  </a:lnTo>
                  <a:lnTo>
                    <a:pt x="188021" y="123516"/>
                  </a:lnTo>
                  <a:lnTo>
                    <a:pt x="193083" y="139372"/>
                  </a:lnTo>
                  <a:lnTo>
                    <a:pt x="197116" y="156528"/>
                  </a:lnTo>
                  <a:lnTo>
                    <a:pt x="200146" y="174762"/>
                  </a:lnTo>
                  <a:lnTo>
                    <a:pt x="202337" y="193826"/>
                  </a:lnTo>
                  <a:lnTo>
                    <a:pt x="203882" y="213494"/>
                  </a:lnTo>
                  <a:lnTo>
                    <a:pt x="204955" y="233428"/>
                  </a:lnTo>
                  <a:lnTo>
                    <a:pt x="205691" y="253190"/>
                  </a:lnTo>
                  <a:lnTo>
                    <a:pt x="206187" y="272547"/>
                  </a:lnTo>
                  <a:lnTo>
                    <a:pt x="206354" y="291138"/>
                  </a:lnTo>
                  <a:lnTo>
                    <a:pt x="205934" y="308404"/>
                  </a:lnTo>
                  <a:lnTo>
                    <a:pt x="204828" y="324174"/>
                  </a:lnTo>
                  <a:lnTo>
                    <a:pt x="202933" y="338919"/>
                  </a:lnTo>
                  <a:lnTo>
                    <a:pt x="200057" y="353515"/>
                  </a:lnTo>
                  <a:lnTo>
                    <a:pt x="196194" y="368488"/>
                  </a:lnTo>
                  <a:lnTo>
                    <a:pt x="191482" y="383837"/>
                  </a:lnTo>
                  <a:lnTo>
                    <a:pt x="186101" y="399228"/>
                  </a:lnTo>
                  <a:lnTo>
                    <a:pt x="180220" y="414434"/>
                  </a:lnTo>
                  <a:lnTo>
                    <a:pt x="173814" y="429222"/>
                  </a:lnTo>
                  <a:lnTo>
                    <a:pt x="166683" y="443298"/>
                  </a:lnTo>
                  <a:lnTo>
                    <a:pt x="158775" y="456566"/>
                  </a:lnTo>
                  <a:lnTo>
                    <a:pt x="150176" y="468780"/>
                  </a:lnTo>
                  <a:lnTo>
                    <a:pt x="141025" y="479464"/>
                  </a:lnTo>
                  <a:lnTo>
                    <a:pt x="131461" y="488503"/>
                  </a:lnTo>
                  <a:lnTo>
                    <a:pt x="121599" y="496083"/>
                  </a:lnTo>
                  <a:lnTo>
                    <a:pt x="111525" y="502499"/>
                  </a:lnTo>
                  <a:lnTo>
                    <a:pt x="101306" y="508032"/>
                  </a:lnTo>
                  <a:lnTo>
                    <a:pt x="90985" y="512599"/>
                  </a:lnTo>
                  <a:lnTo>
                    <a:pt x="80597" y="515770"/>
                  </a:lnTo>
                  <a:lnTo>
                    <a:pt x="70171" y="517410"/>
                  </a:lnTo>
                  <a:lnTo>
                    <a:pt x="60051" y="517189"/>
                  </a:lnTo>
                  <a:lnTo>
                    <a:pt x="50862" y="514456"/>
                  </a:lnTo>
                  <a:lnTo>
                    <a:pt x="42873" y="509087"/>
                  </a:lnTo>
                  <a:lnTo>
                    <a:pt x="36187" y="501244"/>
                  </a:lnTo>
                  <a:lnTo>
                    <a:pt x="30912" y="491096"/>
                  </a:lnTo>
                  <a:lnTo>
                    <a:pt x="26962" y="478984"/>
                  </a:lnTo>
                  <a:lnTo>
                    <a:pt x="24274" y="465652"/>
                  </a:lnTo>
                  <a:lnTo>
                    <a:pt x="22904" y="452107"/>
                  </a:lnTo>
                  <a:lnTo>
                    <a:pt x="22759" y="438932"/>
                  </a:lnTo>
                  <a:lnTo>
                    <a:pt x="23796" y="426310"/>
                  </a:lnTo>
                  <a:lnTo>
                    <a:pt x="26086" y="414220"/>
                  </a:lnTo>
                  <a:lnTo>
                    <a:pt x="29561" y="402583"/>
                  </a:lnTo>
                  <a:lnTo>
                    <a:pt x="34352" y="391783"/>
                  </a:lnTo>
                  <a:lnTo>
                    <a:pt x="40849" y="382654"/>
                  </a:lnTo>
                  <a:lnTo>
                    <a:pt x="49111" y="375511"/>
                  </a:lnTo>
                  <a:lnTo>
                    <a:pt x="58913" y="370205"/>
                  </a:lnTo>
                  <a:lnTo>
                    <a:pt x="69934" y="366394"/>
                  </a:lnTo>
                  <a:lnTo>
                    <a:pt x="81865" y="363722"/>
                  </a:lnTo>
                  <a:lnTo>
                    <a:pt x="94451" y="362044"/>
                  </a:lnTo>
                  <a:lnTo>
                    <a:pt x="107498" y="361425"/>
                  </a:lnTo>
                  <a:lnTo>
                    <a:pt x="120859" y="361817"/>
                  </a:lnTo>
                  <a:lnTo>
                    <a:pt x="134270" y="363061"/>
                  </a:lnTo>
                  <a:lnTo>
                    <a:pt x="147354" y="364965"/>
                  </a:lnTo>
                  <a:lnTo>
                    <a:pt x="159938" y="367358"/>
                  </a:lnTo>
                  <a:lnTo>
                    <a:pt x="172186" y="370100"/>
                  </a:lnTo>
                  <a:lnTo>
                    <a:pt x="184484" y="373086"/>
                  </a:lnTo>
                  <a:lnTo>
                    <a:pt x="197053" y="376241"/>
                  </a:lnTo>
                  <a:lnTo>
                    <a:pt x="209785" y="379512"/>
                  </a:lnTo>
                  <a:lnTo>
                    <a:pt x="222339" y="382861"/>
                  </a:lnTo>
                  <a:lnTo>
                    <a:pt x="234528" y="386262"/>
                  </a:lnTo>
                  <a:lnTo>
                    <a:pt x="246323" y="389700"/>
                  </a:lnTo>
                  <a:lnTo>
                    <a:pt x="257777" y="393161"/>
                  </a:lnTo>
                  <a:lnTo>
                    <a:pt x="268962" y="396629"/>
                  </a:lnTo>
                  <a:lnTo>
                    <a:pt x="279948" y="399771"/>
                  </a:lnTo>
                  <a:lnTo>
                    <a:pt x="290793" y="401970"/>
                  </a:lnTo>
                  <a:lnTo>
                    <a:pt x="301535" y="402963"/>
                  </a:lnTo>
                  <a:lnTo>
                    <a:pt x="312210" y="402815"/>
                  </a:lnTo>
                  <a:lnTo>
                    <a:pt x="322837" y="401727"/>
                  </a:lnTo>
                  <a:lnTo>
                    <a:pt x="333418" y="399927"/>
                  </a:lnTo>
                  <a:lnTo>
                    <a:pt x="343509" y="397760"/>
                  </a:lnTo>
                  <a:lnTo>
                    <a:pt x="353218" y="395474"/>
                  </a:lnTo>
                  <a:lnTo>
                    <a:pt x="363398" y="392872"/>
                  </a:lnTo>
                  <a:lnTo>
                    <a:pt x="375679" y="389554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801409" y="379025"/>
              <a:ext cx="333046" cy="473784"/>
            </a:xfrm>
            <a:custGeom>
              <a:avLst/>
              <a:gdLst/>
              <a:ahLst/>
              <a:cxnLst/>
              <a:rect l="0" t="0" r="0" b="0"/>
              <a:pathLst>
                <a:path w="333046" h="473784">
                  <a:moveTo>
                    <a:pt x="189513" y="0"/>
                  </a:moveTo>
                  <a:lnTo>
                    <a:pt x="177778" y="67"/>
                  </a:lnTo>
                  <a:lnTo>
                    <a:pt x="166649" y="708"/>
                  </a:lnTo>
                  <a:lnTo>
                    <a:pt x="155055" y="2004"/>
                  </a:lnTo>
                  <a:lnTo>
                    <a:pt x="143067" y="3864"/>
                  </a:lnTo>
                  <a:lnTo>
                    <a:pt x="131055" y="6180"/>
                  </a:lnTo>
                  <a:lnTo>
                    <a:pt x="119263" y="8856"/>
                  </a:lnTo>
                  <a:lnTo>
                    <a:pt x="108081" y="12125"/>
                  </a:lnTo>
                  <a:lnTo>
                    <a:pt x="98109" y="16529"/>
                  </a:lnTo>
                  <a:lnTo>
                    <a:pt x="89561" y="22280"/>
                  </a:lnTo>
                  <a:lnTo>
                    <a:pt x="82483" y="29601"/>
                  </a:lnTo>
                  <a:lnTo>
                    <a:pt x="76938" y="38875"/>
                  </a:lnTo>
                  <a:lnTo>
                    <a:pt x="72800" y="50119"/>
                  </a:lnTo>
                  <a:lnTo>
                    <a:pt x="69814" y="63059"/>
                  </a:lnTo>
                  <a:lnTo>
                    <a:pt x="67709" y="77333"/>
                  </a:lnTo>
                  <a:lnTo>
                    <a:pt x="66255" y="92588"/>
                  </a:lnTo>
                  <a:lnTo>
                    <a:pt x="65429" y="108219"/>
                  </a:lnTo>
                  <a:lnTo>
                    <a:pt x="65397" y="123397"/>
                  </a:lnTo>
                  <a:lnTo>
                    <a:pt x="66198" y="137693"/>
                  </a:lnTo>
                  <a:lnTo>
                    <a:pt x="68060" y="150408"/>
                  </a:lnTo>
                  <a:lnTo>
                    <a:pt x="71445" y="160439"/>
                  </a:lnTo>
                  <a:lnTo>
                    <a:pt x="76468" y="167440"/>
                  </a:lnTo>
                  <a:lnTo>
                    <a:pt x="82944" y="171700"/>
                  </a:lnTo>
                  <a:lnTo>
                    <a:pt x="90579" y="173754"/>
                  </a:lnTo>
                  <a:lnTo>
                    <a:pt x="99092" y="174152"/>
                  </a:lnTo>
                  <a:lnTo>
                    <a:pt x="108569" y="173681"/>
                  </a:lnTo>
                  <a:lnTo>
                    <a:pt x="119441" y="173309"/>
                  </a:lnTo>
                  <a:lnTo>
                    <a:pt x="131819" y="173561"/>
                  </a:lnTo>
                  <a:lnTo>
                    <a:pt x="145215" y="174720"/>
                  </a:lnTo>
                  <a:lnTo>
                    <a:pt x="158746" y="177021"/>
                  </a:lnTo>
                  <a:lnTo>
                    <a:pt x="171887" y="180459"/>
                  </a:lnTo>
                  <a:lnTo>
                    <a:pt x="184641" y="184867"/>
                  </a:lnTo>
                  <a:lnTo>
                    <a:pt x="197345" y="190035"/>
                  </a:lnTo>
                  <a:lnTo>
                    <a:pt x="210221" y="195764"/>
                  </a:lnTo>
                  <a:lnTo>
                    <a:pt x="223172" y="201896"/>
                  </a:lnTo>
                  <a:lnTo>
                    <a:pt x="235882" y="208310"/>
                  </a:lnTo>
                  <a:lnTo>
                    <a:pt x="248173" y="214919"/>
                  </a:lnTo>
                  <a:lnTo>
                    <a:pt x="259870" y="221661"/>
                  </a:lnTo>
                  <a:lnTo>
                    <a:pt x="270725" y="228494"/>
                  </a:lnTo>
                  <a:lnTo>
                    <a:pt x="280686" y="235393"/>
                  </a:lnTo>
                  <a:lnTo>
                    <a:pt x="289696" y="242501"/>
                  </a:lnTo>
                  <a:lnTo>
                    <a:pt x="297610" y="250113"/>
                  </a:lnTo>
                  <a:lnTo>
                    <a:pt x="304454" y="258348"/>
                  </a:lnTo>
                  <a:lnTo>
                    <a:pt x="310391" y="267167"/>
                  </a:lnTo>
                  <a:lnTo>
                    <a:pt x="315622" y="276466"/>
                  </a:lnTo>
                  <a:lnTo>
                    <a:pt x="320324" y="286139"/>
                  </a:lnTo>
                  <a:lnTo>
                    <a:pt x="324485" y="296415"/>
                  </a:lnTo>
                  <a:lnTo>
                    <a:pt x="327908" y="307830"/>
                  </a:lnTo>
                  <a:lnTo>
                    <a:pt x="330541" y="320577"/>
                  </a:lnTo>
                  <a:lnTo>
                    <a:pt x="332309" y="334223"/>
                  </a:lnTo>
                  <a:lnTo>
                    <a:pt x="333045" y="347921"/>
                  </a:lnTo>
                  <a:lnTo>
                    <a:pt x="332757" y="361169"/>
                  </a:lnTo>
                  <a:lnTo>
                    <a:pt x="331427" y="373826"/>
                  </a:lnTo>
                  <a:lnTo>
                    <a:pt x="328940" y="385932"/>
                  </a:lnTo>
                  <a:lnTo>
                    <a:pt x="325335" y="397582"/>
                  </a:lnTo>
                  <a:lnTo>
                    <a:pt x="320627" y="408558"/>
                  </a:lnTo>
                  <a:lnTo>
                    <a:pt x="314720" y="418338"/>
                  </a:lnTo>
                  <a:lnTo>
                    <a:pt x="307662" y="426725"/>
                  </a:lnTo>
                  <a:lnTo>
                    <a:pt x="299312" y="433511"/>
                  </a:lnTo>
                  <a:lnTo>
                    <a:pt x="289273" y="438322"/>
                  </a:lnTo>
                  <a:lnTo>
                    <a:pt x="277475" y="441148"/>
                  </a:lnTo>
                  <a:lnTo>
                    <a:pt x="263976" y="442266"/>
                  </a:lnTo>
                  <a:lnTo>
                    <a:pt x="248787" y="442045"/>
                  </a:lnTo>
                  <a:lnTo>
                    <a:pt x="232091" y="440832"/>
                  </a:lnTo>
                  <a:lnTo>
                    <a:pt x="214338" y="439074"/>
                  </a:lnTo>
                  <a:lnTo>
                    <a:pt x="196131" y="437289"/>
                  </a:lnTo>
                  <a:lnTo>
                    <a:pt x="177856" y="435763"/>
                  </a:lnTo>
                  <a:lnTo>
                    <a:pt x="159841" y="434571"/>
                  </a:lnTo>
                  <a:lnTo>
                    <a:pt x="142439" y="433689"/>
                  </a:lnTo>
                  <a:lnTo>
                    <a:pt x="125775" y="433063"/>
                  </a:lnTo>
                  <a:lnTo>
                    <a:pt x="109958" y="432793"/>
                  </a:lnTo>
                  <a:lnTo>
                    <a:pt x="95167" y="433136"/>
                  </a:lnTo>
                  <a:lnTo>
                    <a:pt x="81404" y="434185"/>
                  </a:lnTo>
                  <a:lnTo>
                    <a:pt x="68684" y="436042"/>
                  </a:lnTo>
                  <a:lnTo>
                    <a:pt x="57125" y="438891"/>
                  </a:lnTo>
                  <a:lnTo>
                    <a:pt x="46686" y="442731"/>
                  </a:lnTo>
                  <a:lnTo>
                    <a:pt x="37292" y="447307"/>
                  </a:lnTo>
                  <a:lnTo>
                    <a:pt x="27905" y="452757"/>
                  </a:lnTo>
                  <a:lnTo>
                    <a:pt x="16580" y="460675"/>
                  </a:lnTo>
                  <a:lnTo>
                    <a:pt x="0" y="473783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580518" y="526424"/>
              <a:ext cx="21058" cy="178986"/>
            </a:xfrm>
            <a:custGeom>
              <a:avLst/>
              <a:gdLst/>
              <a:ahLst/>
              <a:cxnLst/>
              <a:rect l="0" t="0" r="0" b="0"/>
              <a:pathLst>
                <a:path w="21058" h="178986">
                  <a:moveTo>
                    <a:pt x="21057" y="0"/>
                  </a:moveTo>
                  <a:lnTo>
                    <a:pt x="18190" y="11735"/>
                  </a:lnTo>
                  <a:lnTo>
                    <a:pt x="16047" y="22864"/>
                  </a:lnTo>
                  <a:lnTo>
                    <a:pt x="14445" y="34463"/>
                  </a:lnTo>
                  <a:lnTo>
                    <a:pt x="13264" y="46624"/>
                  </a:lnTo>
                  <a:lnTo>
                    <a:pt x="12415" y="59284"/>
                  </a:lnTo>
                  <a:lnTo>
                    <a:pt x="11813" y="72335"/>
                  </a:lnTo>
                  <a:lnTo>
                    <a:pt x="11227" y="85515"/>
                  </a:lnTo>
                  <a:lnTo>
                    <a:pt x="10295" y="98431"/>
                  </a:lnTo>
                  <a:lnTo>
                    <a:pt x="8852" y="110889"/>
                  </a:lnTo>
                  <a:lnTo>
                    <a:pt x="7060" y="122807"/>
                  </a:lnTo>
                  <a:lnTo>
                    <a:pt x="5131" y="135511"/>
                  </a:lnTo>
                  <a:lnTo>
                    <a:pt x="2892" y="152350"/>
                  </a:lnTo>
                  <a:lnTo>
                    <a:pt x="0" y="178985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422591" y="621181"/>
              <a:ext cx="273741" cy="21058"/>
            </a:xfrm>
            <a:custGeom>
              <a:avLst/>
              <a:gdLst/>
              <a:ahLst/>
              <a:cxnLst/>
              <a:rect l="0" t="0" r="0" b="0"/>
              <a:pathLst>
                <a:path w="273741" h="21058">
                  <a:moveTo>
                    <a:pt x="273740" y="0"/>
                  </a:moveTo>
                  <a:lnTo>
                    <a:pt x="265066" y="0"/>
                  </a:lnTo>
                  <a:lnTo>
                    <a:pt x="252719" y="0"/>
                  </a:lnTo>
                  <a:lnTo>
                    <a:pt x="238542" y="0"/>
                  </a:lnTo>
                  <a:lnTo>
                    <a:pt x="223283" y="4"/>
                  </a:lnTo>
                  <a:lnTo>
                    <a:pt x="207471" y="177"/>
                  </a:lnTo>
                  <a:lnTo>
                    <a:pt x="191637" y="826"/>
                  </a:lnTo>
                  <a:lnTo>
                    <a:pt x="176057" y="2074"/>
                  </a:lnTo>
                  <a:lnTo>
                    <a:pt x="160478" y="3727"/>
                  </a:lnTo>
                  <a:lnTo>
                    <a:pt x="144260" y="5375"/>
                  </a:lnTo>
                  <a:lnTo>
                    <a:pt x="127087" y="6783"/>
                  </a:lnTo>
                  <a:lnTo>
                    <a:pt x="109129" y="8048"/>
                  </a:lnTo>
                  <a:lnTo>
                    <a:pt x="90840" y="9504"/>
                  </a:lnTo>
                  <a:lnTo>
                    <a:pt x="72556" y="11331"/>
                  </a:lnTo>
                  <a:lnTo>
                    <a:pt x="55168" y="13398"/>
                  </a:lnTo>
                  <a:lnTo>
                    <a:pt x="38475" y="15549"/>
                  </a:lnTo>
                  <a:lnTo>
                    <a:pt x="21015" y="17976"/>
                  </a:lnTo>
                  <a:lnTo>
                    <a:pt x="0" y="21057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7885970" y="305326"/>
            <a:ext cx="1597022" cy="863338"/>
            <a:chOff x="7885970" y="305326"/>
            <a:chExt cx="1597022" cy="863338"/>
          </a:xfrm>
        </p:grpSpPr>
        <p:sp>
          <p:nvSpPr>
            <p:cNvPr id="24" name="Freeform 23"/>
            <p:cNvSpPr/>
            <p:nvPr/>
          </p:nvSpPr>
          <p:spPr>
            <a:xfrm>
              <a:off x="7885970" y="305326"/>
              <a:ext cx="20932" cy="736996"/>
            </a:xfrm>
            <a:custGeom>
              <a:avLst/>
              <a:gdLst/>
              <a:ahLst/>
              <a:cxnLst/>
              <a:rect l="0" t="0" r="0" b="0"/>
              <a:pathLst>
                <a:path w="20932" h="736996">
                  <a:moveTo>
                    <a:pt x="10403" y="0"/>
                  </a:moveTo>
                  <a:lnTo>
                    <a:pt x="7536" y="8935"/>
                  </a:lnTo>
                  <a:lnTo>
                    <a:pt x="5394" y="18562"/>
                  </a:lnTo>
                  <a:lnTo>
                    <a:pt x="3792" y="29850"/>
                  </a:lnTo>
                  <a:lnTo>
                    <a:pt x="2611" y="42517"/>
                  </a:lnTo>
                  <a:lnTo>
                    <a:pt x="1763" y="55997"/>
                  </a:lnTo>
                  <a:lnTo>
                    <a:pt x="1164" y="69869"/>
                  </a:lnTo>
                  <a:lnTo>
                    <a:pt x="750" y="83904"/>
                  </a:lnTo>
                  <a:lnTo>
                    <a:pt x="466" y="97996"/>
                  </a:lnTo>
                  <a:lnTo>
                    <a:pt x="272" y="112097"/>
                  </a:lnTo>
                  <a:lnTo>
                    <a:pt x="142" y="126191"/>
                  </a:lnTo>
                  <a:lnTo>
                    <a:pt x="54" y="140273"/>
                  </a:lnTo>
                  <a:lnTo>
                    <a:pt x="0" y="154348"/>
                  </a:lnTo>
                  <a:lnTo>
                    <a:pt x="132" y="168582"/>
                  </a:lnTo>
                  <a:lnTo>
                    <a:pt x="754" y="183285"/>
                  </a:lnTo>
                  <a:lnTo>
                    <a:pt x="1984" y="198587"/>
                  </a:lnTo>
                  <a:lnTo>
                    <a:pt x="3625" y="214458"/>
                  </a:lnTo>
                  <a:lnTo>
                    <a:pt x="5265" y="230798"/>
                  </a:lnTo>
                  <a:lnTo>
                    <a:pt x="6663" y="247500"/>
                  </a:lnTo>
                  <a:lnTo>
                    <a:pt x="7752" y="264632"/>
                  </a:lnTo>
                  <a:lnTo>
                    <a:pt x="8558" y="282424"/>
                  </a:lnTo>
                  <a:lnTo>
                    <a:pt x="9134" y="300946"/>
                  </a:lnTo>
                  <a:lnTo>
                    <a:pt x="9538" y="319961"/>
                  </a:lnTo>
                  <a:lnTo>
                    <a:pt x="9817" y="339031"/>
                  </a:lnTo>
                  <a:lnTo>
                    <a:pt x="10007" y="357898"/>
                  </a:lnTo>
                  <a:lnTo>
                    <a:pt x="10137" y="376482"/>
                  </a:lnTo>
                  <a:lnTo>
                    <a:pt x="10224" y="394800"/>
                  </a:lnTo>
                  <a:lnTo>
                    <a:pt x="10283" y="412900"/>
                  </a:lnTo>
                  <a:lnTo>
                    <a:pt x="10323" y="430835"/>
                  </a:lnTo>
                  <a:lnTo>
                    <a:pt x="10350" y="448651"/>
                  </a:lnTo>
                  <a:lnTo>
                    <a:pt x="10368" y="466378"/>
                  </a:lnTo>
                  <a:lnTo>
                    <a:pt x="10379" y="483877"/>
                  </a:lnTo>
                  <a:lnTo>
                    <a:pt x="10387" y="500861"/>
                  </a:lnTo>
                  <a:lnTo>
                    <a:pt x="10392" y="517212"/>
                  </a:lnTo>
                  <a:lnTo>
                    <a:pt x="10396" y="532972"/>
                  </a:lnTo>
                  <a:lnTo>
                    <a:pt x="10399" y="548248"/>
                  </a:lnTo>
                  <a:lnTo>
                    <a:pt x="10405" y="563152"/>
                  </a:lnTo>
                  <a:lnTo>
                    <a:pt x="10579" y="577620"/>
                  </a:lnTo>
                  <a:lnTo>
                    <a:pt x="11227" y="591422"/>
                  </a:lnTo>
                  <a:lnTo>
                    <a:pt x="12477" y="604497"/>
                  </a:lnTo>
                  <a:lnTo>
                    <a:pt x="14130" y="617245"/>
                  </a:lnTo>
                  <a:lnTo>
                    <a:pt x="15778" y="630410"/>
                  </a:lnTo>
                  <a:lnTo>
                    <a:pt x="17180" y="644376"/>
                  </a:lnTo>
                  <a:lnTo>
                    <a:pt x="18276" y="659000"/>
                  </a:lnTo>
                  <a:lnTo>
                    <a:pt x="19205" y="675548"/>
                  </a:lnTo>
                  <a:lnTo>
                    <a:pt x="20043" y="698832"/>
                  </a:lnTo>
                  <a:lnTo>
                    <a:pt x="20931" y="736995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8159585" y="431668"/>
              <a:ext cx="308167" cy="673825"/>
            </a:xfrm>
            <a:custGeom>
              <a:avLst/>
              <a:gdLst/>
              <a:ahLst/>
              <a:cxnLst/>
              <a:rect l="0" t="0" r="0" b="0"/>
              <a:pathLst>
                <a:path w="308167" h="673825">
                  <a:moveTo>
                    <a:pt x="0" y="0"/>
                  </a:moveTo>
                  <a:lnTo>
                    <a:pt x="6069" y="8600"/>
                  </a:lnTo>
                  <a:lnTo>
                    <a:pt x="13553" y="15026"/>
                  </a:lnTo>
                  <a:lnTo>
                    <a:pt x="23238" y="19835"/>
                  </a:lnTo>
                  <a:lnTo>
                    <a:pt x="34725" y="23377"/>
                  </a:lnTo>
                  <a:lnTo>
                    <a:pt x="47356" y="25923"/>
                  </a:lnTo>
                  <a:lnTo>
                    <a:pt x="60631" y="27711"/>
                  </a:lnTo>
                  <a:lnTo>
                    <a:pt x="74251" y="28781"/>
                  </a:lnTo>
                  <a:lnTo>
                    <a:pt x="88059" y="28985"/>
                  </a:lnTo>
                  <a:lnTo>
                    <a:pt x="101971" y="28317"/>
                  </a:lnTo>
                  <a:lnTo>
                    <a:pt x="116108" y="27056"/>
                  </a:lnTo>
                  <a:lnTo>
                    <a:pt x="130750" y="25673"/>
                  </a:lnTo>
                  <a:lnTo>
                    <a:pt x="146014" y="24448"/>
                  </a:lnTo>
                  <a:lnTo>
                    <a:pt x="161861" y="23474"/>
                  </a:lnTo>
                  <a:lnTo>
                    <a:pt x="178185" y="22746"/>
                  </a:lnTo>
                  <a:lnTo>
                    <a:pt x="194863" y="22217"/>
                  </a:lnTo>
                  <a:lnTo>
                    <a:pt x="211471" y="21675"/>
                  </a:lnTo>
                  <a:lnTo>
                    <a:pt x="227314" y="20771"/>
                  </a:lnTo>
                  <a:lnTo>
                    <a:pt x="242078" y="19342"/>
                  </a:lnTo>
                  <a:lnTo>
                    <a:pt x="255787" y="17397"/>
                  </a:lnTo>
                  <a:lnTo>
                    <a:pt x="268615" y="15020"/>
                  </a:lnTo>
                  <a:lnTo>
                    <a:pt x="280747" y="12328"/>
                  </a:lnTo>
                  <a:lnTo>
                    <a:pt x="291713" y="10090"/>
                  </a:lnTo>
                  <a:lnTo>
                    <a:pt x="300522" y="10471"/>
                  </a:lnTo>
                  <a:lnTo>
                    <a:pt x="306265" y="14434"/>
                  </a:lnTo>
                  <a:lnTo>
                    <a:pt x="308166" y="20543"/>
                  </a:lnTo>
                  <a:lnTo>
                    <a:pt x="306619" y="27967"/>
                  </a:lnTo>
                  <a:lnTo>
                    <a:pt x="302562" y="36147"/>
                  </a:lnTo>
                  <a:lnTo>
                    <a:pt x="297031" y="44513"/>
                  </a:lnTo>
                  <a:lnTo>
                    <a:pt x="290727" y="52746"/>
                  </a:lnTo>
                  <a:lnTo>
                    <a:pt x="284040" y="60738"/>
                  </a:lnTo>
                  <a:lnTo>
                    <a:pt x="277170" y="68487"/>
                  </a:lnTo>
                  <a:lnTo>
                    <a:pt x="270213" y="76039"/>
                  </a:lnTo>
                  <a:lnTo>
                    <a:pt x="263218" y="83603"/>
                  </a:lnTo>
                  <a:lnTo>
                    <a:pt x="256206" y="91528"/>
                  </a:lnTo>
                  <a:lnTo>
                    <a:pt x="249187" y="99977"/>
                  </a:lnTo>
                  <a:lnTo>
                    <a:pt x="242165" y="108942"/>
                  </a:lnTo>
                  <a:lnTo>
                    <a:pt x="235144" y="118339"/>
                  </a:lnTo>
                  <a:lnTo>
                    <a:pt x="228123" y="128073"/>
                  </a:lnTo>
                  <a:lnTo>
                    <a:pt x="221102" y="138220"/>
                  </a:lnTo>
                  <a:lnTo>
                    <a:pt x="214082" y="149017"/>
                  </a:lnTo>
                  <a:lnTo>
                    <a:pt x="207067" y="160539"/>
                  </a:lnTo>
                  <a:lnTo>
                    <a:pt x="200221" y="172718"/>
                  </a:lnTo>
                  <a:lnTo>
                    <a:pt x="193849" y="185425"/>
                  </a:lnTo>
                  <a:lnTo>
                    <a:pt x="188079" y="198530"/>
                  </a:lnTo>
                  <a:lnTo>
                    <a:pt x="182711" y="211924"/>
                  </a:lnTo>
                  <a:lnTo>
                    <a:pt x="177341" y="225521"/>
                  </a:lnTo>
                  <a:lnTo>
                    <a:pt x="171728" y="239260"/>
                  </a:lnTo>
                  <a:lnTo>
                    <a:pt x="165975" y="253096"/>
                  </a:lnTo>
                  <a:lnTo>
                    <a:pt x="160413" y="266998"/>
                  </a:lnTo>
                  <a:lnTo>
                    <a:pt x="155226" y="280944"/>
                  </a:lnTo>
                  <a:lnTo>
                    <a:pt x="150437" y="294921"/>
                  </a:lnTo>
                  <a:lnTo>
                    <a:pt x="145994" y="308918"/>
                  </a:lnTo>
                  <a:lnTo>
                    <a:pt x="141823" y="322929"/>
                  </a:lnTo>
                  <a:lnTo>
                    <a:pt x="137851" y="336949"/>
                  </a:lnTo>
                  <a:lnTo>
                    <a:pt x="134024" y="350974"/>
                  </a:lnTo>
                  <a:lnTo>
                    <a:pt x="130298" y="365004"/>
                  </a:lnTo>
                  <a:lnTo>
                    <a:pt x="126642" y="379037"/>
                  </a:lnTo>
                  <a:lnTo>
                    <a:pt x="123034" y="393071"/>
                  </a:lnTo>
                  <a:lnTo>
                    <a:pt x="119458" y="407107"/>
                  </a:lnTo>
                  <a:lnTo>
                    <a:pt x="115904" y="421143"/>
                  </a:lnTo>
                  <a:lnTo>
                    <a:pt x="112365" y="435180"/>
                  </a:lnTo>
                  <a:lnTo>
                    <a:pt x="108835" y="449213"/>
                  </a:lnTo>
                  <a:lnTo>
                    <a:pt x="105312" y="463077"/>
                  </a:lnTo>
                  <a:lnTo>
                    <a:pt x="101794" y="476467"/>
                  </a:lnTo>
                  <a:lnTo>
                    <a:pt x="98278" y="489256"/>
                  </a:lnTo>
                  <a:lnTo>
                    <a:pt x="94765" y="501641"/>
                  </a:lnTo>
                  <a:lnTo>
                    <a:pt x="91253" y="514031"/>
                  </a:lnTo>
                  <a:lnTo>
                    <a:pt x="87741" y="526661"/>
                  </a:lnTo>
                  <a:lnTo>
                    <a:pt x="84231" y="539434"/>
                  </a:lnTo>
                  <a:lnTo>
                    <a:pt x="80721" y="552015"/>
                  </a:lnTo>
                  <a:lnTo>
                    <a:pt x="77211" y="564227"/>
                  </a:lnTo>
                  <a:lnTo>
                    <a:pt x="73700" y="576207"/>
                  </a:lnTo>
                  <a:lnTo>
                    <a:pt x="70190" y="588317"/>
                  </a:lnTo>
                  <a:lnTo>
                    <a:pt x="66685" y="600752"/>
                  </a:lnTo>
                  <a:lnTo>
                    <a:pt x="63337" y="613326"/>
                  </a:lnTo>
                  <a:lnTo>
                    <a:pt x="60112" y="626998"/>
                  </a:lnTo>
                  <a:lnTo>
                    <a:pt x="56728" y="645210"/>
                  </a:lnTo>
                  <a:lnTo>
                    <a:pt x="52643" y="673824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8496497" y="106337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8737707" y="434652"/>
              <a:ext cx="313736" cy="584236"/>
            </a:xfrm>
            <a:custGeom>
              <a:avLst/>
              <a:gdLst/>
              <a:ahLst/>
              <a:cxnLst/>
              <a:rect l="0" t="0" r="0" b="0"/>
              <a:pathLst>
                <a:path w="313736" h="584236">
                  <a:moveTo>
                    <a:pt x="285215" y="133886"/>
                  </a:moveTo>
                  <a:lnTo>
                    <a:pt x="279282" y="139955"/>
                  </a:lnTo>
                  <a:lnTo>
                    <a:pt x="273076" y="147440"/>
                  </a:lnTo>
                  <a:lnTo>
                    <a:pt x="265989" y="157120"/>
                  </a:lnTo>
                  <a:lnTo>
                    <a:pt x="258395" y="168434"/>
                  </a:lnTo>
                  <a:lnTo>
                    <a:pt x="251045" y="180417"/>
                  </a:lnTo>
                  <a:lnTo>
                    <a:pt x="244357" y="192438"/>
                  </a:lnTo>
                  <a:lnTo>
                    <a:pt x="238408" y="204234"/>
                  </a:lnTo>
                  <a:lnTo>
                    <a:pt x="233112" y="215744"/>
                  </a:lnTo>
                  <a:lnTo>
                    <a:pt x="228327" y="226996"/>
                  </a:lnTo>
                  <a:lnTo>
                    <a:pt x="223756" y="238041"/>
                  </a:lnTo>
                  <a:lnTo>
                    <a:pt x="218987" y="248930"/>
                  </a:lnTo>
                  <a:lnTo>
                    <a:pt x="213813" y="259707"/>
                  </a:lnTo>
                  <a:lnTo>
                    <a:pt x="208368" y="270405"/>
                  </a:lnTo>
                  <a:lnTo>
                    <a:pt x="203019" y="281049"/>
                  </a:lnTo>
                  <a:lnTo>
                    <a:pt x="197979" y="291655"/>
                  </a:lnTo>
                  <a:lnTo>
                    <a:pt x="193292" y="302236"/>
                  </a:lnTo>
                  <a:lnTo>
                    <a:pt x="188916" y="312800"/>
                  </a:lnTo>
                  <a:lnTo>
                    <a:pt x="184785" y="323352"/>
                  </a:lnTo>
                  <a:lnTo>
                    <a:pt x="180672" y="333896"/>
                  </a:lnTo>
                  <a:lnTo>
                    <a:pt x="176217" y="344435"/>
                  </a:lnTo>
                  <a:lnTo>
                    <a:pt x="171256" y="354971"/>
                  </a:lnTo>
                  <a:lnTo>
                    <a:pt x="165955" y="365504"/>
                  </a:lnTo>
                  <a:lnTo>
                    <a:pt x="160706" y="376036"/>
                  </a:lnTo>
                  <a:lnTo>
                    <a:pt x="155731" y="386566"/>
                  </a:lnTo>
                  <a:lnTo>
                    <a:pt x="151086" y="397096"/>
                  </a:lnTo>
                  <a:lnTo>
                    <a:pt x="146742" y="407625"/>
                  </a:lnTo>
                  <a:lnTo>
                    <a:pt x="142635" y="418168"/>
                  </a:lnTo>
                  <a:lnTo>
                    <a:pt x="138708" y="429216"/>
                  </a:lnTo>
                  <a:lnTo>
                    <a:pt x="134911" y="441689"/>
                  </a:lnTo>
                  <a:lnTo>
                    <a:pt x="131214" y="455969"/>
                  </a:lnTo>
                  <a:lnTo>
                    <a:pt x="127916" y="471628"/>
                  </a:lnTo>
                  <a:lnTo>
                    <a:pt x="125614" y="487750"/>
                  </a:lnTo>
                  <a:lnTo>
                    <a:pt x="124554" y="503731"/>
                  </a:lnTo>
                  <a:lnTo>
                    <a:pt x="124828" y="519017"/>
                  </a:lnTo>
                  <a:lnTo>
                    <a:pt x="126532" y="532970"/>
                  </a:lnTo>
                  <a:lnTo>
                    <a:pt x="129574" y="545378"/>
                  </a:lnTo>
                  <a:lnTo>
                    <a:pt x="133887" y="556215"/>
                  </a:lnTo>
                  <a:lnTo>
                    <a:pt x="139524" y="565446"/>
                  </a:lnTo>
                  <a:lnTo>
                    <a:pt x="146391" y="573203"/>
                  </a:lnTo>
                  <a:lnTo>
                    <a:pt x="154441" y="579263"/>
                  </a:lnTo>
                  <a:lnTo>
                    <a:pt x="163746" y="582988"/>
                  </a:lnTo>
                  <a:lnTo>
                    <a:pt x="174224" y="584235"/>
                  </a:lnTo>
                  <a:lnTo>
                    <a:pt x="185514" y="583294"/>
                  </a:lnTo>
                  <a:lnTo>
                    <a:pt x="197084" y="580611"/>
                  </a:lnTo>
                  <a:lnTo>
                    <a:pt x="208601" y="576625"/>
                  </a:lnTo>
                  <a:lnTo>
                    <a:pt x="219772" y="571697"/>
                  </a:lnTo>
                  <a:lnTo>
                    <a:pt x="230274" y="566107"/>
                  </a:lnTo>
                  <a:lnTo>
                    <a:pt x="240002" y="560053"/>
                  </a:lnTo>
                  <a:lnTo>
                    <a:pt x="249026" y="553515"/>
                  </a:lnTo>
                  <a:lnTo>
                    <a:pt x="257481" y="546289"/>
                  </a:lnTo>
                  <a:lnTo>
                    <a:pt x="265508" y="538307"/>
                  </a:lnTo>
                  <a:lnTo>
                    <a:pt x="273222" y="529488"/>
                  </a:lnTo>
                  <a:lnTo>
                    <a:pt x="280718" y="519657"/>
                  </a:lnTo>
                  <a:lnTo>
                    <a:pt x="288052" y="508813"/>
                  </a:lnTo>
                  <a:lnTo>
                    <a:pt x="294943" y="496936"/>
                  </a:lnTo>
                  <a:lnTo>
                    <a:pt x="300813" y="483908"/>
                  </a:lnTo>
                  <a:lnTo>
                    <a:pt x="305424" y="469772"/>
                  </a:lnTo>
                  <a:lnTo>
                    <a:pt x="308859" y="454703"/>
                  </a:lnTo>
                  <a:lnTo>
                    <a:pt x="311329" y="438911"/>
                  </a:lnTo>
                  <a:lnTo>
                    <a:pt x="313050" y="422593"/>
                  </a:lnTo>
                  <a:lnTo>
                    <a:pt x="313735" y="406231"/>
                  </a:lnTo>
                  <a:lnTo>
                    <a:pt x="312613" y="390552"/>
                  </a:lnTo>
                  <a:lnTo>
                    <a:pt x="309413" y="375898"/>
                  </a:lnTo>
                  <a:lnTo>
                    <a:pt x="304315" y="362263"/>
                  </a:lnTo>
                  <a:lnTo>
                    <a:pt x="297681" y="349484"/>
                  </a:lnTo>
                  <a:lnTo>
                    <a:pt x="289879" y="337371"/>
                  </a:lnTo>
                  <a:lnTo>
                    <a:pt x="281067" y="325912"/>
                  </a:lnTo>
                  <a:lnTo>
                    <a:pt x="271181" y="315274"/>
                  </a:lnTo>
                  <a:lnTo>
                    <a:pt x="260281" y="305488"/>
                  </a:lnTo>
                  <a:lnTo>
                    <a:pt x="248693" y="296609"/>
                  </a:lnTo>
                  <a:lnTo>
                    <a:pt x="236916" y="288790"/>
                  </a:lnTo>
                  <a:lnTo>
                    <a:pt x="225249" y="282003"/>
                  </a:lnTo>
                  <a:lnTo>
                    <a:pt x="213633" y="275767"/>
                  </a:lnTo>
                  <a:lnTo>
                    <a:pt x="201769" y="269272"/>
                  </a:lnTo>
                  <a:lnTo>
                    <a:pt x="189495" y="262089"/>
                  </a:lnTo>
                  <a:lnTo>
                    <a:pt x="176962" y="254465"/>
                  </a:lnTo>
                  <a:lnTo>
                    <a:pt x="164542" y="247107"/>
                  </a:lnTo>
                  <a:lnTo>
                    <a:pt x="152448" y="240414"/>
                  </a:lnTo>
                  <a:lnTo>
                    <a:pt x="140885" y="234294"/>
                  </a:lnTo>
                  <a:lnTo>
                    <a:pt x="130120" y="228350"/>
                  </a:lnTo>
                  <a:lnTo>
                    <a:pt x="120205" y="222313"/>
                  </a:lnTo>
                  <a:lnTo>
                    <a:pt x="110718" y="215919"/>
                  </a:lnTo>
                  <a:lnTo>
                    <a:pt x="100886" y="208855"/>
                  </a:lnTo>
                  <a:lnTo>
                    <a:pt x="90309" y="201024"/>
                  </a:lnTo>
                  <a:lnTo>
                    <a:pt x="79254" y="192662"/>
                  </a:lnTo>
                  <a:lnTo>
                    <a:pt x="68438" y="184209"/>
                  </a:lnTo>
                  <a:lnTo>
                    <a:pt x="58275" y="175930"/>
                  </a:lnTo>
                  <a:lnTo>
                    <a:pt x="48841" y="167746"/>
                  </a:lnTo>
                  <a:lnTo>
                    <a:pt x="40054" y="159338"/>
                  </a:lnTo>
                  <a:lnTo>
                    <a:pt x="31779" y="150529"/>
                  </a:lnTo>
                  <a:lnTo>
                    <a:pt x="24054" y="141137"/>
                  </a:lnTo>
                  <a:lnTo>
                    <a:pt x="17077" y="130915"/>
                  </a:lnTo>
                  <a:lnTo>
                    <a:pt x="10907" y="119814"/>
                  </a:lnTo>
                  <a:lnTo>
                    <a:pt x="5779" y="108103"/>
                  </a:lnTo>
                  <a:lnTo>
                    <a:pt x="2164" y="96250"/>
                  </a:lnTo>
                  <a:lnTo>
                    <a:pt x="189" y="84544"/>
                  </a:lnTo>
                  <a:lnTo>
                    <a:pt x="0" y="73245"/>
                  </a:lnTo>
                  <a:lnTo>
                    <a:pt x="1919" y="62657"/>
                  </a:lnTo>
                  <a:lnTo>
                    <a:pt x="5918" y="52872"/>
                  </a:lnTo>
                  <a:lnTo>
                    <a:pt x="11857" y="43809"/>
                  </a:lnTo>
                  <a:lnTo>
                    <a:pt x="19656" y="35328"/>
                  </a:lnTo>
                  <a:lnTo>
                    <a:pt x="29093" y="27294"/>
                  </a:lnTo>
                  <a:lnTo>
                    <a:pt x="40175" y="19914"/>
                  </a:lnTo>
                  <a:lnTo>
                    <a:pt x="53192" y="13708"/>
                  </a:lnTo>
                  <a:lnTo>
                    <a:pt x="68130" y="8867"/>
                  </a:lnTo>
                  <a:lnTo>
                    <a:pt x="84550" y="5277"/>
                  </a:lnTo>
                  <a:lnTo>
                    <a:pt x="101788" y="2702"/>
                  </a:lnTo>
                  <a:lnTo>
                    <a:pt x="119377" y="904"/>
                  </a:lnTo>
                  <a:lnTo>
                    <a:pt x="136914" y="0"/>
                  </a:lnTo>
                  <a:lnTo>
                    <a:pt x="153989" y="441"/>
                  </a:lnTo>
                  <a:lnTo>
                    <a:pt x="170434" y="2367"/>
                  </a:lnTo>
                  <a:lnTo>
                    <a:pt x="186273" y="5625"/>
                  </a:lnTo>
                  <a:lnTo>
                    <a:pt x="201610" y="9954"/>
                  </a:lnTo>
                  <a:lnTo>
                    <a:pt x="216554" y="15089"/>
                  </a:lnTo>
                  <a:lnTo>
                    <a:pt x="230880" y="20806"/>
                  </a:lnTo>
                  <a:lnTo>
                    <a:pt x="244055" y="26936"/>
                  </a:lnTo>
                  <a:lnTo>
                    <a:pt x="255878" y="33355"/>
                  </a:lnTo>
                  <a:lnTo>
                    <a:pt x="266291" y="40139"/>
                  </a:lnTo>
                  <a:lnTo>
                    <a:pt x="275223" y="47532"/>
                  </a:lnTo>
                  <a:lnTo>
                    <a:pt x="282781" y="55610"/>
                  </a:lnTo>
                  <a:lnTo>
                    <a:pt x="289064" y="64047"/>
                  </a:lnTo>
                  <a:lnTo>
                    <a:pt x="294674" y="73129"/>
                  </a:lnTo>
                  <a:lnTo>
                    <a:pt x="300111" y="84772"/>
                  </a:lnTo>
                  <a:lnTo>
                    <a:pt x="306272" y="102301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9265077" y="639184"/>
              <a:ext cx="217915" cy="529480"/>
            </a:xfrm>
            <a:custGeom>
              <a:avLst/>
              <a:gdLst/>
              <a:ahLst/>
              <a:cxnLst/>
              <a:rect l="0" t="0" r="0" b="0"/>
              <a:pathLst>
                <a:path w="217915" h="529480">
                  <a:moveTo>
                    <a:pt x="21057" y="3054"/>
                  </a:moveTo>
                  <a:lnTo>
                    <a:pt x="29926" y="5854"/>
                  </a:lnTo>
                  <a:lnTo>
                    <a:pt x="38914" y="7355"/>
                  </a:lnTo>
                  <a:lnTo>
                    <a:pt x="48908" y="7671"/>
                  </a:lnTo>
                  <a:lnTo>
                    <a:pt x="59889" y="7337"/>
                  </a:lnTo>
                  <a:lnTo>
                    <a:pt x="71701" y="7166"/>
                  </a:lnTo>
                  <a:lnTo>
                    <a:pt x="84159" y="7599"/>
                  </a:lnTo>
                  <a:lnTo>
                    <a:pt x="97097" y="8568"/>
                  </a:lnTo>
                  <a:lnTo>
                    <a:pt x="110377" y="9690"/>
                  </a:lnTo>
                  <a:lnTo>
                    <a:pt x="123895" y="10702"/>
                  </a:lnTo>
                  <a:lnTo>
                    <a:pt x="137410" y="11347"/>
                  </a:lnTo>
                  <a:lnTo>
                    <a:pt x="150563" y="11315"/>
                  </a:lnTo>
                  <a:lnTo>
                    <a:pt x="163185" y="10504"/>
                  </a:lnTo>
                  <a:lnTo>
                    <a:pt x="175118" y="8820"/>
                  </a:lnTo>
                  <a:lnTo>
                    <a:pt x="186139" y="6094"/>
                  </a:lnTo>
                  <a:lnTo>
                    <a:pt x="196214" y="2395"/>
                  </a:lnTo>
                  <a:lnTo>
                    <a:pt x="205199" y="0"/>
                  </a:lnTo>
                  <a:lnTo>
                    <a:pt x="212165" y="1943"/>
                  </a:lnTo>
                  <a:lnTo>
                    <a:pt x="216258" y="7706"/>
                  </a:lnTo>
                  <a:lnTo>
                    <a:pt x="217914" y="15800"/>
                  </a:lnTo>
                  <a:lnTo>
                    <a:pt x="217834" y="25140"/>
                  </a:lnTo>
                  <a:lnTo>
                    <a:pt x="216255" y="35272"/>
                  </a:lnTo>
                  <a:lnTo>
                    <a:pt x="212957" y="46184"/>
                  </a:lnTo>
                  <a:lnTo>
                    <a:pt x="207946" y="57842"/>
                  </a:lnTo>
                  <a:lnTo>
                    <a:pt x="201621" y="69972"/>
                  </a:lnTo>
                  <a:lnTo>
                    <a:pt x="194608" y="82128"/>
                  </a:lnTo>
                  <a:lnTo>
                    <a:pt x="187332" y="94048"/>
                  </a:lnTo>
                  <a:lnTo>
                    <a:pt x="180006" y="105496"/>
                  </a:lnTo>
                  <a:lnTo>
                    <a:pt x="172715" y="116185"/>
                  </a:lnTo>
                  <a:lnTo>
                    <a:pt x="165485" y="126045"/>
                  </a:lnTo>
                  <a:lnTo>
                    <a:pt x="158477" y="135327"/>
                  </a:lnTo>
                  <a:lnTo>
                    <a:pt x="151990" y="144488"/>
                  </a:lnTo>
                  <a:lnTo>
                    <a:pt x="146139" y="153805"/>
                  </a:lnTo>
                  <a:lnTo>
                    <a:pt x="140717" y="163371"/>
                  </a:lnTo>
                  <a:lnTo>
                    <a:pt x="135307" y="173180"/>
                  </a:lnTo>
                  <a:lnTo>
                    <a:pt x="129665" y="183190"/>
                  </a:lnTo>
                  <a:lnTo>
                    <a:pt x="123721" y="193353"/>
                  </a:lnTo>
                  <a:lnTo>
                    <a:pt x="117498" y="203629"/>
                  </a:lnTo>
                  <a:lnTo>
                    <a:pt x="111053" y="213984"/>
                  </a:lnTo>
                  <a:lnTo>
                    <a:pt x="104606" y="224395"/>
                  </a:lnTo>
                  <a:lnTo>
                    <a:pt x="98511" y="234843"/>
                  </a:lnTo>
                  <a:lnTo>
                    <a:pt x="92935" y="245318"/>
                  </a:lnTo>
                  <a:lnTo>
                    <a:pt x="87869" y="255811"/>
                  </a:lnTo>
                  <a:lnTo>
                    <a:pt x="83233" y="266315"/>
                  </a:lnTo>
                  <a:lnTo>
                    <a:pt x="78924" y="276827"/>
                  </a:lnTo>
                  <a:lnTo>
                    <a:pt x="74690" y="287345"/>
                  </a:lnTo>
                  <a:lnTo>
                    <a:pt x="70154" y="297866"/>
                  </a:lnTo>
                  <a:lnTo>
                    <a:pt x="65137" y="308390"/>
                  </a:lnTo>
                  <a:lnTo>
                    <a:pt x="59801" y="318915"/>
                  </a:lnTo>
                  <a:lnTo>
                    <a:pt x="54526" y="329442"/>
                  </a:lnTo>
                  <a:lnTo>
                    <a:pt x="49534" y="339969"/>
                  </a:lnTo>
                  <a:lnTo>
                    <a:pt x="44879" y="350496"/>
                  </a:lnTo>
                  <a:lnTo>
                    <a:pt x="40527" y="361024"/>
                  </a:lnTo>
                  <a:lnTo>
                    <a:pt x="36419" y="371557"/>
                  </a:lnTo>
                  <a:lnTo>
                    <a:pt x="32661" y="382258"/>
                  </a:lnTo>
                  <a:lnTo>
                    <a:pt x="29510" y="393434"/>
                  </a:lnTo>
                  <a:lnTo>
                    <a:pt x="27051" y="405211"/>
                  </a:lnTo>
                  <a:lnTo>
                    <a:pt x="25062" y="417393"/>
                  </a:lnTo>
                  <a:lnTo>
                    <a:pt x="23108" y="429569"/>
                  </a:lnTo>
                  <a:lnTo>
                    <a:pt x="20941" y="441505"/>
                  </a:lnTo>
                  <a:lnTo>
                    <a:pt x="18482" y="453299"/>
                  </a:lnTo>
                  <a:lnTo>
                    <a:pt x="15753" y="465284"/>
                  </a:lnTo>
                  <a:lnTo>
                    <a:pt x="12808" y="477625"/>
                  </a:lnTo>
                  <a:lnTo>
                    <a:pt x="9853" y="489739"/>
                  </a:lnTo>
                  <a:lnTo>
                    <a:pt x="6943" y="501564"/>
                  </a:lnTo>
                  <a:lnTo>
                    <a:pt x="3823" y="514144"/>
                  </a:lnTo>
                  <a:lnTo>
                    <a:pt x="0" y="529479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1389761" y="1792999"/>
            <a:ext cx="1859949" cy="923354"/>
            <a:chOff x="1389761" y="1792999"/>
            <a:chExt cx="1859949" cy="923354"/>
          </a:xfrm>
        </p:grpSpPr>
        <p:sp>
          <p:nvSpPr>
            <p:cNvPr id="30" name="Freeform 29"/>
            <p:cNvSpPr/>
            <p:nvPr/>
          </p:nvSpPr>
          <p:spPr>
            <a:xfrm>
              <a:off x="1389761" y="1842487"/>
              <a:ext cx="94758" cy="873866"/>
            </a:xfrm>
            <a:custGeom>
              <a:avLst/>
              <a:gdLst/>
              <a:ahLst/>
              <a:cxnLst/>
              <a:rect l="0" t="0" r="0" b="0"/>
              <a:pathLst>
                <a:path w="94758" h="873866">
                  <a:moveTo>
                    <a:pt x="94757" y="0"/>
                  </a:moveTo>
                  <a:lnTo>
                    <a:pt x="88956" y="11668"/>
                  </a:lnTo>
                  <a:lnTo>
                    <a:pt x="84032" y="22156"/>
                  </a:lnTo>
                  <a:lnTo>
                    <a:pt x="79534" y="32463"/>
                  </a:lnTo>
                  <a:lnTo>
                    <a:pt x="75486" y="42937"/>
                  </a:lnTo>
                  <a:lnTo>
                    <a:pt x="72121" y="53929"/>
                  </a:lnTo>
                  <a:lnTo>
                    <a:pt x="69508" y="65572"/>
                  </a:lnTo>
                  <a:lnTo>
                    <a:pt x="67408" y="77826"/>
                  </a:lnTo>
                  <a:lnTo>
                    <a:pt x="65381" y="90580"/>
                  </a:lnTo>
                  <a:lnTo>
                    <a:pt x="63161" y="103716"/>
                  </a:lnTo>
                  <a:lnTo>
                    <a:pt x="60669" y="117129"/>
                  </a:lnTo>
                  <a:lnTo>
                    <a:pt x="57916" y="130740"/>
                  </a:lnTo>
                  <a:lnTo>
                    <a:pt x="54955" y="144491"/>
                  </a:lnTo>
                  <a:lnTo>
                    <a:pt x="52000" y="158505"/>
                  </a:lnTo>
                  <a:lnTo>
                    <a:pt x="49403" y="173059"/>
                  </a:lnTo>
                  <a:lnTo>
                    <a:pt x="47327" y="188262"/>
                  </a:lnTo>
                  <a:lnTo>
                    <a:pt x="45766" y="204065"/>
                  </a:lnTo>
                  <a:lnTo>
                    <a:pt x="44636" y="220360"/>
                  </a:lnTo>
                  <a:lnTo>
                    <a:pt x="43839" y="237028"/>
                  </a:lnTo>
                  <a:lnTo>
                    <a:pt x="43285" y="253966"/>
                  </a:lnTo>
                  <a:lnTo>
                    <a:pt x="42905" y="271097"/>
                  </a:lnTo>
                  <a:lnTo>
                    <a:pt x="42647" y="288365"/>
                  </a:lnTo>
                  <a:lnTo>
                    <a:pt x="42472" y="305894"/>
                  </a:lnTo>
                  <a:lnTo>
                    <a:pt x="42354" y="323961"/>
                  </a:lnTo>
                  <a:lnTo>
                    <a:pt x="42274" y="342671"/>
                  </a:lnTo>
                  <a:lnTo>
                    <a:pt x="42221" y="361812"/>
                  </a:lnTo>
                  <a:lnTo>
                    <a:pt x="42186" y="380969"/>
                  </a:lnTo>
                  <a:lnTo>
                    <a:pt x="42162" y="399898"/>
                  </a:lnTo>
                  <a:lnTo>
                    <a:pt x="42146" y="418694"/>
                  </a:lnTo>
                  <a:lnTo>
                    <a:pt x="42135" y="437686"/>
                  </a:lnTo>
                  <a:lnTo>
                    <a:pt x="42128" y="457053"/>
                  </a:lnTo>
                  <a:lnTo>
                    <a:pt x="42124" y="476653"/>
                  </a:lnTo>
                  <a:lnTo>
                    <a:pt x="42120" y="496125"/>
                  </a:lnTo>
                  <a:lnTo>
                    <a:pt x="42118" y="515264"/>
                  </a:lnTo>
                  <a:lnTo>
                    <a:pt x="42117" y="534032"/>
                  </a:lnTo>
                  <a:lnTo>
                    <a:pt x="42116" y="552474"/>
                  </a:lnTo>
                  <a:lnTo>
                    <a:pt x="42111" y="570658"/>
                  </a:lnTo>
                  <a:lnTo>
                    <a:pt x="41938" y="588650"/>
                  </a:lnTo>
                  <a:lnTo>
                    <a:pt x="41289" y="606503"/>
                  </a:lnTo>
                  <a:lnTo>
                    <a:pt x="40040" y="624255"/>
                  </a:lnTo>
                  <a:lnTo>
                    <a:pt x="38387" y="641771"/>
                  </a:lnTo>
                  <a:lnTo>
                    <a:pt x="36739" y="658765"/>
                  </a:lnTo>
                  <a:lnTo>
                    <a:pt x="35332" y="675119"/>
                  </a:lnTo>
                  <a:lnTo>
                    <a:pt x="34066" y="690712"/>
                  </a:lnTo>
                  <a:lnTo>
                    <a:pt x="32610" y="705343"/>
                  </a:lnTo>
                  <a:lnTo>
                    <a:pt x="30778" y="719010"/>
                  </a:lnTo>
                  <a:lnTo>
                    <a:pt x="28548" y="732172"/>
                  </a:lnTo>
                  <a:lnTo>
                    <a:pt x="25972" y="745624"/>
                  </a:lnTo>
                  <a:lnTo>
                    <a:pt x="23125" y="759789"/>
                  </a:lnTo>
                  <a:lnTo>
                    <a:pt x="20077" y="774577"/>
                  </a:lnTo>
                  <a:lnTo>
                    <a:pt x="16885" y="789583"/>
                  </a:lnTo>
                  <a:lnTo>
                    <a:pt x="13596" y="804518"/>
                  </a:lnTo>
                  <a:lnTo>
                    <a:pt x="10394" y="818863"/>
                  </a:lnTo>
                  <a:lnTo>
                    <a:pt x="7284" y="833312"/>
                  </a:lnTo>
                  <a:lnTo>
                    <a:pt x="3994" y="850251"/>
                  </a:lnTo>
                  <a:lnTo>
                    <a:pt x="0" y="873865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810901" y="2632124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098786" y="1816999"/>
              <a:ext cx="354354" cy="751955"/>
            </a:xfrm>
            <a:custGeom>
              <a:avLst/>
              <a:gdLst/>
              <a:ahLst/>
              <a:cxnLst/>
              <a:rect l="0" t="0" r="0" b="0"/>
              <a:pathLst>
                <a:path w="354354" h="751955">
                  <a:moveTo>
                    <a:pt x="333296" y="236058"/>
                  </a:moveTo>
                  <a:lnTo>
                    <a:pt x="336230" y="227189"/>
                  </a:lnTo>
                  <a:lnTo>
                    <a:pt x="339013" y="218202"/>
                  </a:lnTo>
                  <a:lnTo>
                    <a:pt x="341903" y="208207"/>
                  </a:lnTo>
                  <a:lnTo>
                    <a:pt x="344598" y="197227"/>
                  </a:lnTo>
                  <a:lnTo>
                    <a:pt x="346466" y="185415"/>
                  </a:lnTo>
                  <a:lnTo>
                    <a:pt x="347224" y="172957"/>
                  </a:lnTo>
                  <a:lnTo>
                    <a:pt x="346910" y="160019"/>
                  </a:lnTo>
                  <a:lnTo>
                    <a:pt x="345709" y="146738"/>
                  </a:lnTo>
                  <a:lnTo>
                    <a:pt x="343821" y="133216"/>
                  </a:lnTo>
                  <a:lnTo>
                    <a:pt x="341266" y="119528"/>
                  </a:lnTo>
                  <a:lnTo>
                    <a:pt x="337881" y="105726"/>
                  </a:lnTo>
                  <a:lnTo>
                    <a:pt x="333645" y="91856"/>
                  </a:lnTo>
                  <a:lnTo>
                    <a:pt x="328665" y="78270"/>
                  </a:lnTo>
                  <a:lnTo>
                    <a:pt x="323099" y="65600"/>
                  </a:lnTo>
                  <a:lnTo>
                    <a:pt x="317086" y="54116"/>
                  </a:lnTo>
                  <a:lnTo>
                    <a:pt x="310420" y="43761"/>
                  </a:lnTo>
                  <a:lnTo>
                    <a:pt x="302582" y="34337"/>
                  </a:lnTo>
                  <a:lnTo>
                    <a:pt x="293380" y="25635"/>
                  </a:lnTo>
                  <a:lnTo>
                    <a:pt x="282929" y="17789"/>
                  </a:lnTo>
                  <a:lnTo>
                    <a:pt x="271464" y="11262"/>
                  </a:lnTo>
                  <a:lnTo>
                    <a:pt x="259227" y="6208"/>
                  </a:lnTo>
                  <a:lnTo>
                    <a:pt x="246264" y="2643"/>
                  </a:lnTo>
                  <a:lnTo>
                    <a:pt x="232432" y="616"/>
                  </a:lnTo>
                  <a:lnTo>
                    <a:pt x="217722" y="0"/>
                  </a:lnTo>
                  <a:lnTo>
                    <a:pt x="202250" y="704"/>
                  </a:lnTo>
                  <a:lnTo>
                    <a:pt x="186180" y="2763"/>
                  </a:lnTo>
                  <a:lnTo>
                    <a:pt x="169677" y="6072"/>
                  </a:lnTo>
                  <a:lnTo>
                    <a:pt x="153358" y="10410"/>
                  </a:lnTo>
                  <a:lnTo>
                    <a:pt x="138240" y="15537"/>
                  </a:lnTo>
                  <a:lnTo>
                    <a:pt x="124776" y="21253"/>
                  </a:lnTo>
                  <a:lnTo>
                    <a:pt x="112754" y="27717"/>
                  </a:lnTo>
                  <a:lnTo>
                    <a:pt x="101597" y="35420"/>
                  </a:lnTo>
                  <a:lnTo>
                    <a:pt x="90869" y="44522"/>
                  </a:lnTo>
                  <a:lnTo>
                    <a:pt x="80491" y="54566"/>
                  </a:lnTo>
                  <a:lnTo>
                    <a:pt x="70653" y="64694"/>
                  </a:lnTo>
                  <a:lnTo>
                    <a:pt x="61440" y="74397"/>
                  </a:lnTo>
                  <a:lnTo>
                    <a:pt x="52962" y="83690"/>
                  </a:lnTo>
                  <a:lnTo>
                    <a:pt x="45421" y="92917"/>
                  </a:lnTo>
                  <a:lnTo>
                    <a:pt x="38833" y="102308"/>
                  </a:lnTo>
                  <a:lnTo>
                    <a:pt x="33071" y="111937"/>
                  </a:lnTo>
                  <a:lnTo>
                    <a:pt x="27959" y="121795"/>
                  </a:lnTo>
                  <a:lnTo>
                    <a:pt x="23332" y="131841"/>
                  </a:lnTo>
                  <a:lnTo>
                    <a:pt x="19053" y="142030"/>
                  </a:lnTo>
                  <a:lnTo>
                    <a:pt x="15018" y="152324"/>
                  </a:lnTo>
                  <a:lnTo>
                    <a:pt x="11157" y="162701"/>
                  </a:lnTo>
                  <a:lnTo>
                    <a:pt x="7580" y="173466"/>
                  </a:lnTo>
                  <a:lnTo>
                    <a:pt x="4557" y="185217"/>
                  </a:lnTo>
                  <a:lnTo>
                    <a:pt x="2197" y="198193"/>
                  </a:lnTo>
                  <a:lnTo>
                    <a:pt x="613" y="211994"/>
                  </a:lnTo>
                  <a:lnTo>
                    <a:pt x="0" y="225796"/>
                  </a:lnTo>
                  <a:lnTo>
                    <a:pt x="367" y="239124"/>
                  </a:lnTo>
                  <a:lnTo>
                    <a:pt x="1579" y="252174"/>
                  </a:lnTo>
                  <a:lnTo>
                    <a:pt x="3456" y="265609"/>
                  </a:lnTo>
                  <a:lnTo>
                    <a:pt x="5832" y="279782"/>
                  </a:lnTo>
                  <a:lnTo>
                    <a:pt x="8730" y="294250"/>
                  </a:lnTo>
                  <a:lnTo>
                    <a:pt x="12353" y="307983"/>
                  </a:lnTo>
                  <a:lnTo>
                    <a:pt x="16758" y="320450"/>
                  </a:lnTo>
                  <a:lnTo>
                    <a:pt x="22021" y="331770"/>
                  </a:lnTo>
                  <a:lnTo>
                    <a:pt x="28311" y="342440"/>
                  </a:lnTo>
                  <a:lnTo>
                    <a:pt x="35628" y="352826"/>
                  </a:lnTo>
                  <a:lnTo>
                    <a:pt x="44154" y="362632"/>
                  </a:lnTo>
                  <a:lnTo>
                    <a:pt x="54311" y="371020"/>
                  </a:lnTo>
                  <a:lnTo>
                    <a:pt x="66175" y="377619"/>
                  </a:lnTo>
                  <a:lnTo>
                    <a:pt x="79210" y="382203"/>
                  </a:lnTo>
                  <a:lnTo>
                    <a:pt x="92489" y="384457"/>
                  </a:lnTo>
                  <a:lnTo>
                    <a:pt x="105458" y="384444"/>
                  </a:lnTo>
                  <a:lnTo>
                    <a:pt x="118096" y="382350"/>
                  </a:lnTo>
                  <a:lnTo>
                    <a:pt x="130721" y="378294"/>
                  </a:lnTo>
                  <a:lnTo>
                    <a:pt x="143542" y="372530"/>
                  </a:lnTo>
                  <a:lnTo>
                    <a:pt x="156458" y="365240"/>
                  </a:lnTo>
                  <a:lnTo>
                    <a:pt x="169143" y="356453"/>
                  </a:lnTo>
                  <a:lnTo>
                    <a:pt x="181418" y="346323"/>
                  </a:lnTo>
                  <a:lnTo>
                    <a:pt x="193104" y="335097"/>
                  </a:lnTo>
                  <a:lnTo>
                    <a:pt x="203952" y="323039"/>
                  </a:lnTo>
                  <a:lnTo>
                    <a:pt x="213909" y="310373"/>
                  </a:lnTo>
                  <a:lnTo>
                    <a:pt x="222917" y="297275"/>
                  </a:lnTo>
                  <a:lnTo>
                    <a:pt x="230828" y="283876"/>
                  </a:lnTo>
                  <a:lnTo>
                    <a:pt x="237676" y="270275"/>
                  </a:lnTo>
                  <a:lnTo>
                    <a:pt x="243785" y="256700"/>
                  </a:lnTo>
                  <a:lnTo>
                    <a:pt x="249663" y="243507"/>
                  </a:lnTo>
                  <a:lnTo>
                    <a:pt x="255618" y="230853"/>
                  </a:lnTo>
                  <a:lnTo>
                    <a:pt x="261604" y="218728"/>
                  </a:lnTo>
                  <a:lnTo>
                    <a:pt x="267323" y="207046"/>
                  </a:lnTo>
                  <a:lnTo>
                    <a:pt x="272631" y="195734"/>
                  </a:lnTo>
                  <a:lnTo>
                    <a:pt x="278049" y="185866"/>
                  </a:lnTo>
                  <a:lnTo>
                    <a:pt x="284075" y="180687"/>
                  </a:lnTo>
                  <a:lnTo>
                    <a:pt x="289670" y="181766"/>
                  </a:lnTo>
                  <a:lnTo>
                    <a:pt x="293792" y="187171"/>
                  </a:lnTo>
                  <a:lnTo>
                    <a:pt x="296718" y="195220"/>
                  </a:lnTo>
                  <a:lnTo>
                    <a:pt x="299159" y="204679"/>
                  </a:lnTo>
                  <a:lnTo>
                    <a:pt x="301571" y="214818"/>
                  </a:lnTo>
                  <a:lnTo>
                    <a:pt x="303981" y="225419"/>
                  </a:lnTo>
                  <a:lnTo>
                    <a:pt x="306124" y="236612"/>
                  </a:lnTo>
                  <a:lnTo>
                    <a:pt x="307853" y="248444"/>
                  </a:lnTo>
                  <a:lnTo>
                    <a:pt x="309160" y="260852"/>
                  </a:lnTo>
                  <a:lnTo>
                    <a:pt x="310110" y="273723"/>
                  </a:lnTo>
                  <a:lnTo>
                    <a:pt x="310782" y="286943"/>
                  </a:lnTo>
                  <a:lnTo>
                    <a:pt x="311249" y="300416"/>
                  </a:lnTo>
                  <a:lnTo>
                    <a:pt x="311570" y="314068"/>
                  </a:lnTo>
                  <a:lnTo>
                    <a:pt x="311789" y="327843"/>
                  </a:lnTo>
                  <a:lnTo>
                    <a:pt x="311937" y="341704"/>
                  </a:lnTo>
                  <a:lnTo>
                    <a:pt x="312037" y="355623"/>
                  </a:lnTo>
                  <a:lnTo>
                    <a:pt x="312104" y="369581"/>
                  </a:lnTo>
                  <a:lnTo>
                    <a:pt x="312149" y="383565"/>
                  </a:lnTo>
                  <a:lnTo>
                    <a:pt x="312179" y="397567"/>
                  </a:lnTo>
                  <a:lnTo>
                    <a:pt x="312199" y="411581"/>
                  </a:lnTo>
                  <a:lnTo>
                    <a:pt x="312212" y="425603"/>
                  </a:lnTo>
                  <a:lnTo>
                    <a:pt x="312222" y="439630"/>
                  </a:lnTo>
                  <a:lnTo>
                    <a:pt x="312228" y="453661"/>
                  </a:lnTo>
                  <a:lnTo>
                    <a:pt x="312232" y="467694"/>
                  </a:lnTo>
                  <a:lnTo>
                    <a:pt x="312234" y="481729"/>
                  </a:lnTo>
                  <a:lnTo>
                    <a:pt x="312241" y="495765"/>
                  </a:lnTo>
                  <a:lnTo>
                    <a:pt x="312415" y="509801"/>
                  </a:lnTo>
                  <a:lnTo>
                    <a:pt x="313064" y="523838"/>
                  </a:lnTo>
                  <a:lnTo>
                    <a:pt x="314313" y="537890"/>
                  </a:lnTo>
                  <a:lnTo>
                    <a:pt x="315966" y="552446"/>
                  </a:lnTo>
                  <a:lnTo>
                    <a:pt x="317614" y="568428"/>
                  </a:lnTo>
                  <a:lnTo>
                    <a:pt x="319022" y="586212"/>
                  </a:lnTo>
                  <a:lnTo>
                    <a:pt x="320288" y="605208"/>
                  </a:lnTo>
                  <a:lnTo>
                    <a:pt x="321744" y="624191"/>
                  </a:lnTo>
                  <a:lnTo>
                    <a:pt x="323575" y="642432"/>
                  </a:lnTo>
                  <a:lnTo>
                    <a:pt x="325806" y="659576"/>
                  </a:lnTo>
                  <a:lnTo>
                    <a:pt x="328382" y="675389"/>
                  </a:lnTo>
                  <a:lnTo>
                    <a:pt x="331229" y="689900"/>
                  </a:lnTo>
                  <a:lnTo>
                    <a:pt x="334317" y="703052"/>
                  </a:lnTo>
                  <a:lnTo>
                    <a:pt x="338076" y="715999"/>
                  </a:lnTo>
                  <a:lnTo>
                    <a:pt x="343950" y="730997"/>
                  </a:lnTo>
                  <a:lnTo>
                    <a:pt x="354353" y="751954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728590" y="1792999"/>
              <a:ext cx="521120" cy="808868"/>
            </a:xfrm>
            <a:custGeom>
              <a:avLst/>
              <a:gdLst/>
              <a:ahLst/>
              <a:cxnLst/>
              <a:rect l="0" t="0" r="0" b="0"/>
              <a:pathLst>
                <a:path w="521120" h="808868">
                  <a:moveTo>
                    <a:pt x="114104" y="17902"/>
                  </a:moveTo>
                  <a:lnTo>
                    <a:pt x="108236" y="23837"/>
                  </a:lnTo>
                  <a:lnTo>
                    <a:pt x="102672" y="30042"/>
                  </a:lnTo>
                  <a:lnTo>
                    <a:pt x="96873" y="37146"/>
                  </a:lnTo>
                  <a:lnTo>
                    <a:pt x="90792" y="45432"/>
                  </a:lnTo>
                  <a:lnTo>
                    <a:pt x="84462" y="55376"/>
                  </a:lnTo>
                  <a:lnTo>
                    <a:pt x="77934" y="67076"/>
                  </a:lnTo>
                  <a:lnTo>
                    <a:pt x="71258" y="80327"/>
                  </a:lnTo>
                  <a:lnTo>
                    <a:pt x="64476" y="94810"/>
                  </a:lnTo>
                  <a:lnTo>
                    <a:pt x="57618" y="110201"/>
                  </a:lnTo>
                  <a:lnTo>
                    <a:pt x="50709" y="125753"/>
                  </a:lnTo>
                  <a:lnTo>
                    <a:pt x="43763" y="140346"/>
                  </a:lnTo>
                  <a:lnTo>
                    <a:pt x="36799" y="153453"/>
                  </a:lnTo>
                  <a:lnTo>
                    <a:pt x="29986" y="165235"/>
                  </a:lnTo>
                  <a:lnTo>
                    <a:pt x="23638" y="176230"/>
                  </a:lnTo>
                  <a:lnTo>
                    <a:pt x="17871" y="186822"/>
                  </a:lnTo>
                  <a:lnTo>
                    <a:pt x="12127" y="196045"/>
                  </a:lnTo>
                  <a:lnTo>
                    <a:pt x="6195" y="200676"/>
                  </a:lnTo>
                  <a:lnTo>
                    <a:pt x="1723" y="199195"/>
                  </a:lnTo>
                  <a:lnTo>
                    <a:pt x="0" y="193523"/>
                  </a:lnTo>
                  <a:lnTo>
                    <a:pt x="661" y="184973"/>
                  </a:lnTo>
                  <a:lnTo>
                    <a:pt x="2775" y="174123"/>
                  </a:lnTo>
                  <a:lnTo>
                    <a:pt x="5653" y="161436"/>
                  </a:lnTo>
                  <a:lnTo>
                    <a:pt x="9066" y="147667"/>
                  </a:lnTo>
                  <a:lnTo>
                    <a:pt x="13123" y="133805"/>
                  </a:lnTo>
                  <a:lnTo>
                    <a:pt x="17862" y="120406"/>
                  </a:lnTo>
                  <a:lnTo>
                    <a:pt x="23371" y="107629"/>
                  </a:lnTo>
                  <a:lnTo>
                    <a:pt x="29836" y="95433"/>
                  </a:lnTo>
                  <a:lnTo>
                    <a:pt x="37261" y="83713"/>
                  </a:lnTo>
                  <a:lnTo>
                    <a:pt x="45352" y="72519"/>
                  </a:lnTo>
                  <a:lnTo>
                    <a:pt x="53622" y="62060"/>
                  </a:lnTo>
                  <a:lnTo>
                    <a:pt x="61783" y="52388"/>
                  </a:lnTo>
                  <a:lnTo>
                    <a:pt x="70058" y="43416"/>
                  </a:lnTo>
                  <a:lnTo>
                    <a:pt x="79059" y="35002"/>
                  </a:lnTo>
                  <a:lnTo>
                    <a:pt x="89085" y="27017"/>
                  </a:lnTo>
                  <a:lnTo>
                    <a:pt x="100278" y="19670"/>
                  </a:lnTo>
                  <a:lnTo>
                    <a:pt x="112781" y="13487"/>
                  </a:lnTo>
                  <a:lnTo>
                    <a:pt x="126527" y="8662"/>
                  </a:lnTo>
                  <a:lnTo>
                    <a:pt x="141148" y="5084"/>
                  </a:lnTo>
                  <a:lnTo>
                    <a:pt x="156101" y="2516"/>
                  </a:lnTo>
                  <a:lnTo>
                    <a:pt x="171038" y="727"/>
                  </a:lnTo>
                  <a:lnTo>
                    <a:pt x="185659" y="0"/>
                  </a:lnTo>
                  <a:lnTo>
                    <a:pt x="199629" y="1092"/>
                  </a:lnTo>
                  <a:lnTo>
                    <a:pt x="212834" y="4272"/>
                  </a:lnTo>
                  <a:lnTo>
                    <a:pt x="225176" y="9357"/>
                  </a:lnTo>
                  <a:lnTo>
                    <a:pt x="236480" y="15983"/>
                  </a:lnTo>
                  <a:lnTo>
                    <a:pt x="246754" y="23783"/>
                  </a:lnTo>
                  <a:lnTo>
                    <a:pt x="256147" y="32765"/>
                  </a:lnTo>
                  <a:lnTo>
                    <a:pt x="264851" y="43296"/>
                  </a:lnTo>
                  <a:lnTo>
                    <a:pt x="273035" y="55451"/>
                  </a:lnTo>
                  <a:lnTo>
                    <a:pt x="280516" y="69037"/>
                  </a:lnTo>
                  <a:lnTo>
                    <a:pt x="286790" y="83758"/>
                  </a:lnTo>
                  <a:lnTo>
                    <a:pt x="291671" y="99335"/>
                  </a:lnTo>
                  <a:lnTo>
                    <a:pt x="295118" y="115693"/>
                  </a:lnTo>
                  <a:lnTo>
                    <a:pt x="297065" y="132958"/>
                  </a:lnTo>
                  <a:lnTo>
                    <a:pt x="297627" y="151123"/>
                  </a:lnTo>
                  <a:lnTo>
                    <a:pt x="296888" y="169896"/>
                  </a:lnTo>
                  <a:lnTo>
                    <a:pt x="294804" y="188805"/>
                  </a:lnTo>
                  <a:lnTo>
                    <a:pt x="291484" y="207554"/>
                  </a:lnTo>
                  <a:lnTo>
                    <a:pt x="287308" y="225720"/>
                  </a:lnTo>
                  <a:lnTo>
                    <a:pt x="282822" y="242692"/>
                  </a:lnTo>
                  <a:lnTo>
                    <a:pt x="278359" y="258249"/>
                  </a:lnTo>
                  <a:lnTo>
                    <a:pt x="273890" y="272339"/>
                  </a:lnTo>
                  <a:lnTo>
                    <a:pt x="269130" y="284899"/>
                  </a:lnTo>
                  <a:lnTo>
                    <a:pt x="263927" y="296064"/>
                  </a:lnTo>
                  <a:lnTo>
                    <a:pt x="258279" y="306413"/>
                  </a:lnTo>
                  <a:lnTo>
                    <a:pt x="252255" y="316832"/>
                  </a:lnTo>
                  <a:lnTo>
                    <a:pt x="245935" y="327811"/>
                  </a:lnTo>
                  <a:lnTo>
                    <a:pt x="239232" y="339308"/>
                  </a:lnTo>
                  <a:lnTo>
                    <a:pt x="231901" y="350952"/>
                  </a:lnTo>
                  <a:lnTo>
                    <a:pt x="223862" y="362486"/>
                  </a:lnTo>
                  <a:lnTo>
                    <a:pt x="215345" y="373653"/>
                  </a:lnTo>
                  <a:lnTo>
                    <a:pt x="206782" y="384144"/>
                  </a:lnTo>
                  <a:lnTo>
                    <a:pt x="198439" y="393811"/>
                  </a:lnTo>
                  <a:lnTo>
                    <a:pt x="190752" y="400926"/>
                  </a:lnTo>
                  <a:lnTo>
                    <a:pt x="186084" y="403001"/>
                  </a:lnTo>
                  <a:lnTo>
                    <a:pt x="186433" y="401142"/>
                  </a:lnTo>
                  <a:lnTo>
                    <a:pt x="190335" y="397694"/>
                  </a:lnTo>
                  <a:lnTo>
                    <a:pt x="196493" y="393404"/>
                  </a:lnTo>
                  <a:lnTo>
                    <a:pt x="204125" y="388459"/>
                  </a:lnTo>
                  <a:lnTo>
                    <a:pt x="212895" y="383299"/>
                  </a:lnTo>
                  <a:lnTo>
                    <a:pt x="222786" y="378657"/>
                  </a:lnTo>
                  <a:lnTo>
                    <a:pt x="233710" y="374901"/>
                  </a:lnTo>
                  <a:lnTo>
                    <a:pt x="245493" y="372055"/>
                  </a:lnTo>
                  <a:lnTo>
                    <a:pt x="257937" y="369986"/>
                  </a:lnTo>
                  <a:lnTo>
                    <a:pt x="270863" y="368526"/>
                  </a:lnTo>
                  <a:lnTo>
                    <a:pt x="283968" y="367680"/>
                  </a:lnTo>
                  <a:lnTo>
                    <a:pt x="296840" y="367629"/>
                  </a:lnTo>
                  <a:lnTo>
                    <a:pt x="309278" y="368414"/>
                  </a:lnTo>
                  <a:lnTo>
                    <a:pt x="321427" y="370262"/>
                  </a:lnTo>
                  <a:lnTo>
                    <a:pt x="333658" y="373638"/>
                  </a:lnTo>
                  <a:lnTo>
                    <a:pt x="346182" y="378649"/>
                  </a:lnTo>
                  <a:lnTo>
                    <a:pt x="358883" y="384947"/>
                  </a:lnTo>
                  <a:lnTo>
                    <a:pt x="371417" y="391931"/>
                  </a:lnTo>
                  <a:lnTo>
                    <a:pt x="383587" y="399180"/>
                  </a:lnTo>
                  <a:lnTo>
                    <a:pt x="395201" y="406485"/>
                  </a:lnTo>
                  <a:lnTo>
                    <a:pt x="406000" y="413762"/>
                  </a:lnTo>
                  <a:lnTo>
                    <a:pt x="415928" y="420991"/>
                  </a:lnTo>
                  <a:lnTo>
                    <a:pt x="425086" y="428336"/>
                  </a:lnTo>
                  <a:lnTo>
                    <a:pt x="433631" y="436114"/>
                  </a:lnTo>
                  <a:lnTo>
                    <a:pt x="441718" y="444463"/>
                  </a:lnTo>
                  <a:lnTo>
                    <a:pt x="449472" y="453362"/>
                  </a:lnTo>
                  <a:lnTo>
                    <a:pt x="456994" y="462714"/>
                  </a:lnTo>
                  <a:lnTo>
                    <a:pt x="464350" y="472414"/>
                  </a:lnTo>
                  <a:lnTo>
                    <a:pt x="471426" y="482368"/>
                  </a:lnTo>
                  <a:lnTo>
                    <a:pt x="477952" y="492503"/>
                  </a:lnTo>
                  <a:lnTo>
                    <a:pt x="483822" y="502769"/>
                  </a:lnTo>
                  <a:lnTo>
                    <a:pt x="489085" y="513289"/>
                  </a:lnTo>
                  <a:lnTo>
                    <a:pt x="493854" y="524344"/>
                  </a:lnTo>
                  <a:lnTo>
                    <a:pt x="498248" y="536043"/>
                  </a:lnTo>
                  <a:lnTo>
                    <a:pt x="502370" y="548342"/>
                  </a:lnTo>
                  <a:lnTo>
                    <a:pt x="506298" y="561131"/>
                  </a:lnTo>
                  <a:lnTo>
                    <a:pt x="510088" y="574304"/>
                  </a:lnTo>
                  <a:lnTo>
                    <a:pt x="513617" y="588253"/>
                  </a:lnTo>
                  <a:lnTo>
                    <a:pt x="516607" y="603820"/>
                  </a:lnTo>
                  <a:lnTo>
                    <a:pt x="518946" y="621317"/>
                  </a:lnTo>
                  <a:lnTo>
                    <a:pt x="520516" y="639949"/>
                  </a:lnTo>
                  <a:lnTo>
                    <a:pt x="521119" y="658154"/>
                  </a:lnTo>
                  <a:lnTo>
                    <a:pt x="520746" y="675061"/>
                  </a:lnTo>
                  <a:lnTo>
                    <a:pt x="519529" y="690494"/>
                  </a:lnTo>
                  <a:lnTo>
                    <a:pt x="517649" y="704621"/>
                  </a:lnTo>
                  <a:lnTo>
                    <a:pt x="515272" y="717706"/>
                  </a:lnTo>
                  <a:lnTo>
                    <a:pt x="512372" y="729851"/>
                  </a:lnTo>
                  <a:lnTo>
                    <a:pt x="508748" y="740963"/>
                  </a:lnTo>
                  <a:lnTo>
                    <a:pt x="504347" y="751079"/>
                  </a:lnTo>
                  <a:lnTo>
                    <a:pt x="499257" y="760352"/>
                  </a:lnTo>
                  <a:lnTo>
                    <a:pt x="493615" y="768969"/>
                  </a:lnTo>
                  <a:lnTo>
                    <a:pt x="487546" y="777096"/>
                  </a:lnTo>
                  <a:lnTo>
                    <a:pt x="480673" y="784707"/>
                  </a:lnTo>
                  <a:lnTo>
                    <a:pt x="472164" y="791599"/>
                  </a:lnTo>
                  <a:lnTo>
                    <a:pt x="461689" y="797709"/>
                  </a:lnTo>
                  <a:lnTo>
                    <a:pt x="449229" y="802796"/>
                  </a:lnTo>
                  <a:lnTo>
                    <a:pt x="434812" y="806381"/>
                  </a:lnTo>
                  <a:lnTo>
                    <a:pt x="418680" y="808346"/>
                  </a:lnTo>
                  <a:lnTo>
                    <a:pt x="401662" y="808867"/>
                  </a:lnTo>
                  <a:lnTo>
                    <a:pt x="385020" y="808237"/>
                  </a:lnTo>
                  <a:lnTo>
                    <a:pt x="369431" y="806742"/>
                  </a:lnTo>
                  <a:lnTo>
                    <a:pt x="355019" y="804623"/>
                  </a:lnTo>
                  <a:lnTo>
                    <a:pt x="341646" y="802063"/>
                  </a:lnTo>
                  <a:lnTo>
                    <a:pt x="329089" y="799202"/>
                  </a:lnTo>
                  <a:lnTo>
                    <a:pt x="316975" y="796301"/>
                  </a:lnTo>
                  <a:lnTo>
                    <a:pt x="304826" y="793733"/>
                  </a:lnTo>
                  <a:lnTo>
                    <a:pt x="292381" y="791669"/>
                  </a:lnTo>
                  <a:lnTo>
                    <a:pt x="279577" y="789944"/>
                  </a:lnTo>
                  <a:lnTo>
                    <a:pt x="266448" y="788171"/>
                  </a:lnTo>
                  <a:lnTo>
                    <a:pt x="253051" y="786128"/>
                  </a:lnTo>
                  <a:lnTo>
                    <a:pt x="239121" y="783923"/>
                  </a:lnTo>
                  <a:lnTo>
                    <a:pt x="224099" y="781896"/>
                  </a:lnTo>
                  <a:lnTo>
                    <a:pt x="207778" y="780236"/>
                  </a:lnTo>
                  <a:lnTo>
                    <a:pt x="190580" y="778968"/>
                  </a:lnTo>
                  <a:lnTo>
                    <a:pt x="173344" y="778043"/>
                  </a:lnTo>
                  <a:lnTo>
                    <a:pt x="156566" y="777385"/>
                  </a:lnTo>
                  <a:lnTo>
                    <a:pt x="140387" y="776928"/>
                  </a:lnTo>
                  <a:lnTo>
                    <a:pt x="124762" y="776613"/>
                  </a:lnTo>
                  <a:lnTo>
                    <a:pt x="109606" y="776398"/>
                  </a:lnTo>
                  <a:lnTo>
                    <a:pt x="95413" y="776252"/>
                  </a:lnTo>
                  <a:lnTo>
                    <a:pt x="81876" y="776138"/>
                  </a:lnTo>
                  <a:lnTo>
                    <a:pt x="67802" y="776044"/>
                  </a:lnTo>
                  <a:lnTo>
                    <a:pt x="50933" y="775954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5" name="Freeform 34"/>
          <p:cNvSpPr/>
          <p:nvPr/>
        </p:nvSpPr>
        <p:spPr>
          <a:xfrm>
            <a:off x="1526632" y="1410818"/>
            <a:ext cx="10529" cy="126343"/>
          </a:xfrm>
          <a:custGeom>
            <a:avLst/>
            <a:gdLst/>
            <a:ahLst/>
            <a:cxnLst/>
            <a:rect l="0" t="0" r="0" b="0"/>
            <a:pathLst>
              <a:path w="10529" h="126343">
                <a:moveTo>
                  <a:pt x="10528" y="0"/>
                </a:moveTo>
                <a:lnTo>
                  <a:pt x="7661" y="8869"/>
                </a:lnTo>
                <a:lnTo>
                  <a:pt x="5519" y="17855"/>
                </a:lnTo>
                <a:lnTo>
                  <a:pt x="3916" y="27851"/>
                </a:lnTo>
                <a:lnTo>
                  <a:pt x="2736" y="38831"/>
                </a:lnTo>
                <a:lnTo>
                  <a:pt x="1887" y="50643"/>
                </a:lnTo>
                <a:lnTo>
                  <a:pt x="1290" y="63088"/>
                </a:lnTo>
                <a:lnTo>
                  <a:pt x="875" y="75583"/>
                </a:lnTo>
                <a:lnTo>
                  <a:pt x="545" y="88505"/>
                </a:lnTo>
                <a:lnTo>
                  <a:pt x="270" y="104106"/>
                </a:lnTo>
                <a:lnTo>
                  <a:pt x="0" y="126342"/>
                </a:lnTo>
              </a:path>
            </a:pathLst>
          </a:custGeom>
          <a:ln w="762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8" name="Group 47"/>
          <p:cNvGrpSpPr/>
          <p:nvPr/>
        </p:nvGrpSpPr>
        <p:grpSpPr>
          <a:xfrm>
            <a:off x="547481" y="2958507"/>
            <a:ext cx="3093660" cy="2010809"/>
            <a:chOff x="547481" y="2958507"/>
            <a:chExt cx="3093660" cy="2010809"/>
          </a:xfrm>
        </p:grpSpPr>
        <p:sp>
          <p:nvSpPr>
            <p:cNvPr id="36" name="Freeform 35"/>
            <p:cNvSpPr/>
            <p:nvPr/>
          </p:nvSpPr>
          <p:spPr>
            <a:xfrm>
              <a:off x="810694" y="3263834"/>
              <a:ext cx="10529" cy="494840"/>
            </a:xfrm>
            <a:custGeom>
              <a:avLst/>
              <a:gdLst/>
              <a:ahLst/>
              <a:cxnLst/>
              <a:rect l="0" t="0" r="0" b="0"/>
              <a:pathLst>
                <a:path w="10529" h="494840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0" y="38470"/>
                  </a:lnTo>
                  <a:lnTo>
                    <a:pt x="0" y="54351"/>
                  </a:lnTo>
                  <a:lnTo>
                    <a:pt x="0" y="71643"/>
                  </a:lnTo>
                  <a:lnTo>
                    <a:pt x="0" y="90023"/>
                  </a:lnTo>
                  <a:lnTo>
                    <a:pt x="0" y="108877"/>
                  </a:lnTo>
                  <a:lnTo>
                    <a:pt x="0" y="127360"/>
                  </a:lnTo>
                  <a:lnTo>
                    <a:pt x="0" y="145039"/>
                  </a:lnTo>
                  <a:lnTo>
                    <a:pt x="0" y="161855"/>
                  </a:lnTo>
                  <a:lnTo>
                    <a:pt x="0" y="177920"/>
                  </a:lnTo>
                  <a:lnTo>
                    <a:pt x="4" y="193407"/>
                  </a:lnTo>
                  <a:lnTo>
                    <a:pt x="177" y="208793"/>
                  </a:lnTo>
                  <a:lnTo>
                    <a:pt x="826" y="224817"/>
                  </a:lnTo>
                  <a:lnTo>
                    <a:pt x="2074" y="241833"/>
                  </a:lnTo>
                  <a:lnTo>
                    <a:pt x="3727" y="259840"/>
                  </a:lnTo>
                  <a:lnTo>
                    <a:pt x="5375" y="278686"/>
                  </a:lnTo>
                  <a:lnTo>
                    <a:pt x="6778" y="298177"/>
                  </a:lnTo>
                  <a:lnTo>
                    <a:pt x="7871" y="317975"/>
                  </a:lnTo>
                  <a:lnTo>
                    <a:pt x="8679" y="337639"/>
                  </a:lnTo>
                  <a:lnTo>
                    <a:pt x="9257" y="356931"/>
                  </a:lnTo>
                  <a:lnTo>
                    <a:pt x="9662" y="375646"/>
                  </a:lnTo>
                  <a:lnTo>
                    <a:pt x="9941" y="393526"/>
                  </a:lnTo>
                  <a:lnTo>
                    <a:pt x="10132" y="410509"/>
                  </a:lnTo>
                  <a:lnTo>
                    <a:pt x="10262" y="426484"/>
                  </a:lnTo>
                  <a:lnTo>
                    <a:pt x="10364" y="442973"/>
                  </a:lnTo>
                  <a:lnTo>
                    <a:pt x="10448" y="463663"/>
                  </a:lnTo>
                  <a:lnTo>
                    <a:pt x="10528" y="494839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47481" y="3548103"/>
              <a:ext cx="473784" cy="42115"/>
            </a:xfrm>
            <a:custGeom>
              <a:avLst/>
              <a:gdLst/>
              <a:ahLst/>
              <a:cxnLst/>
              <a:rect l="0" t="0" r="0" b="0"/>
              <a:pathLst>
                <a:path w="473784" h="42115">
                  <a:moveTo>
                    <a:pt x="473783" y="0"/>
                  </a:moveTo>
                  <a:lnTo>
                    <a:pt x="464914" y="2867"/>
                  </a:lnTo>
                  <a:lnTo>
                    <a:pt x="455928" y="5009"/>
                  </a:lnTo>
                  <a:lnTo>
                    <a:pt x="445928" y="6612"/>
                  </a:lnTo>
                  <a:lnTo>
                    <a:pt x="434774" y="7793"/>
                  </a:lnTo>
                  <a:lnTo>
                    <a:pt x="422315" y="8641"/>
                  </a:lnTo>
                  <a:lnTo>
                    <a:pt x="408594" y="9239"/>
                  </a:lnTo>
                  <a:lnTo>
                    <a:pt x="393485" y="9653"/>
                  </a:lnTo>
                  <a:lnTo>
                    <a:pt x="376611" y="9937"/>
                  </a:lnTo>
                  <a:lnTo>
                    <a:pt x="357940" y="10131"/>
                  </a:lnTo>
                  <a:lnTo>
                    <a:pt x="338201" y="10262"/>
                  </a:lnTo>
                  <a:lnTo>
                    <a:pt x="318646" y="10349"/>
                  </a:lnTo>
                  <a:lnTo>
                    <a:pt x="299981" y="10409"/>
                  </a:lnTo>
                  <a:lnTo>
                    <a:pt x="282366" y="10448"/>
                  </a:lnTo>
                  <a:lnTo>
                    <a:pt x="265696" y="10475"/>
                  </a:lnTo>
                  <a:lnTo>
                    <a:pt x="249766" y="10497"/>
                  </a:lnTo>
                  <a:lnTo>
                    <a:pt x="233897" y="10682"/>
                  </a:lnTo>
                  <a:lnTo>
                    <a:pt x="217009" y="11339"/>
                  </a:lnTo>
                  <a:lnTo>
                    <a:pt x="198607" y="12592"/>
                  </a:lnTo>
                  <a:lnTo>
                    <a:pt x="179192" y="14249"/>
                  </a:lnTo>
                  <a:lnTo>
                    <a:pt x="159926" y="15899"/>
                  </a:lnTo>
                  <a:lnTo>
                    <a:pt x="141494" y="17309"/>
                  </a:lnTo>
                  <a:lnTo>
                    <a:pt x="124222" y="18576"/>
                  </a:lnTo>
                  <a:lnTo>
                    <a:pt x="108323" y="20033"/>
                  </a:lnTo>
                  <a:lnTo>
                    <a:pt x="93742" y="21864"/>
                  </a:lnTo>
                  <a:lnTo>
                    <a:pt x="80104" y="24094"/>
                  </a:lnTo>
                  <a:lnTo>
                    <a:pt x="66850" y="26671"/>
                  </a:lnTo>
                  <a:lnTo>
                    <a:pt x="53642" y="29514"/>
                  </a:lnTo>
                  <a:lnTo>
                    <a:pt x="40941" y="32400"/>
                  </a:lnTo>
                  <a:lnTo>
                    <a:pt x="28655" y="35257"/>
                  </a:lnTo>
                  <a:lnTo>
                    <a:pt x="15698" y="38333"/>
                  </a:lnTo>
                  <a:lnTo>
                    <a:pt x="0" y="42114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187199" y="3173719"/>
              <a:ext cx="510307" cy="569824"/>
            </a:xfrm>
            <a:custGeom>
              <a:avLst/>
              <a:gdLst/>
              <a:ahLst/>
              <a:cxnLst/>
              <a:rect l="0" t="0" r="0" b="0"/>
              <a:pathLst>
                <a:path w="510307" h="569824">
                  <a:moveTo>
                    <a:pt x="213091" y="37472"/>
                  </a:moveTo>
                  <a:lnTo>
                    <a:pt x="204289" y="34539"/>
                  </a:lnTo>
                  <a:lnTo>
                    <a:pt x="195943" y="31756"/>
                  </a:lnTo>
                  <a:lnTo>
                    <a:pt x="187244" y="28866"/>
                  </a:lnTo>
                  <a:lnTo>
                    <a:pt x="178123" y="26171"/>
                  </a:lnTo>
                  <a:lnTo>
                    <a:pt x="168628" y="24303"/>
                  </a:lnTo>
                  <a:lnTo>
                    <a:pt x="158836" y="23550"/>
                  </a:lnTo>
                  <a:lnTo>
                    <a:pt x="148822" y="24036"/>
                  </a:lnTo>
                  <a:lnTo>
                    <a:pt x="138648" y="25886"/>
                  </a:lnTo>
                  <a:lnTo>
                    <a:pt x="128362" y="29027"/>
                  </a:lnTo>
                  <a:lnTo>
                    <a:pt x="117997" y="33407"/>
                  </a:lnTo>
                  <a:lnTo>
                    <a:pt x="107580" y="39088"/>
                  </a:lnTo>
                  <a:lnTo>
                    <a:pt x="97126" y="45986"/>
                  </a:lnTo>
                  <a:lnTo>
                    <a:pt x="86648" y="54056"/>
                  </a:lnTo>
                  <a:lnTo>
                    <a:pt x="76153" y="63375"/>
                  </a:lnTo>
                  <a:lnTo>
                    <a:pt x="65656" y="73867"/>
                  </a:lnTo>
                  <a:lnTo>
                    <a:pt x="55488" y="85336"/>
                  </a:lnTo>
                  <a:lnTo>
                    <a:pt x="46266" y="97558"/>
                  </a:lnTo>
                  <a:lnTo>
                    <a:pt x="38251" y="110330"/>
                  </a:lnTo>
                  <a:lnTo>
                    <a:pt x="31378" y="123329"/>
                  </a:lnTo>
                  <a:lnTo>
                    <a:pt x="25445" y="136128"/>
                  </a:lnTo>
                  <a:lnTo>
                    <a:pt x="20231" y="148528"/>
                  </a:lnTo>
                  <a:lnTo>
                    <a:pt x="15540" y="160990"/>
                  </a:lnTo>
                  <a:lnTo>
                    <a:pt x="11222" y="174495"/>
                  </a:lnTo>
                  <a:lnTo>
                    <a:pt x="7171" y="189515"/>
                  </a:lnTo>
                  <a:lnTo>
                    <a:pt x="3635" y="206030"/>
                  </a:lnTo>
                  <a:lnTo>
                    <a:pt x="1172" y="223798"/>
                  </a:lnTo>
                  <a:lnTo>
                    <a:pt x="0" y="242520"/>
                  </a:lnTo>
                  <a:lnTo>
                    <a:pt x="29" y="261448"/>
                  </a:lnTo>
                  <a:lnTo>
                    <a:pt x="1037" y="279454"/>
                  </a:lnTo>
                  <a:lnTo>
                    <a:pt x="2793" y="296012"/>
                  </a:lnTo>
                  <a:lnTo>
                    <a:pt x="5259" y="311602"/>
                  </a:lnTo>
                  <a:lnTo>
                    <a:pt x="8585" y="327371"/>
                  </a:lnTo>
                  <a:lnTo>
                    <a:pt x="12786" y="343984"/>
                  </a:lnTo>
                  <a:lnTo>
                    <a:pt x="17912" y="361435"/>
                  </a:lnTo>
                  <a:lnTo>
                    <a:pt x="24109" y="379316"/>
                  </a:lnTo>
                  <a:lnTo>
                    <a:pt x="31350" y="397302"/>
                  </a:lnTo>
                  <a:lnTo>
                    <a:pt x="39314" y="414754"/>
                  </a:lnTo>
                  <a:lnTo>
                    <a:pt x="47499" y="430700"/>
                  </a:lnTo>
                  <a:lnTo>
                    <a:pt x="55593" y="444748"/>
                  </a:lnTo>
                  <a:lnTo>
                    <a:pt x="63484" y="457007"/>
                  </a:lnTo>
                  <a:lnTo>
                    <a:pt x="71162" y="467798"/>
                  </a:lnTo>
                  <a:lnTo>
                    <a:pt x="78660" y="477470"/>
                  </a:lnTo>
                  <a:lnTo>
                    <a:pt x="86017" y="486325"/>
                  </a:lnTo>
                  <a:lnTo>
                    <a:pt x="93271" y="494602"/>
                  </a:lnTo>
                  <a:lnTo>
                    <a:pt x="100451" y="502477"/>
                  </a:lnTo>
                  <a:lnTo>
                    <a:pt x="107580" y="510074"/>
                  </a:lnTo>
                  <a:lnTo>
                    <a:pt x="114673" y="517483"/>
                  </a:lnTo>
                  <a:lnTo>
                    <a:pt x="121746" y="524759"/>
                  </a:lnTo>
                  <a:lnTo>
                    <a:pt x="128972" y="531780"/>
                  </a:lnTo>
                  <a:lnTo>
                    <a:pt x="136662" y="538269"/>
                  </a:lnTo>
                  <a:lnTo>
                    <a:pt x="144954" y="544113"/>
                  </a:lnTo>
                  <a:lnTo>
                    <a:pt x="153981" y="549359"/>
                  </a:lnTo>
                  <a:lnTo>
                    <a:pt x="163952" y="554116"/>
                  </a:lnTo>
                  <a:lnTo>
                    <a:pt x="174889" y="558498"/>
                  </a:lnTo>
                  <a:lnTo>
                    <a:pt x="186828" y="562442"/>
                  </a:lnTo>
                  <a:lnTo>
                    <a:pt x="199898" y="565719"/>
                  </a:lnTo>
                  <a:lnTo>
                    <a:pt x="214058" y="568248"/>
                  </a:lnTo>
                  <a:lnTo>
                    <a:pt x="228972" y="569777"/>
                  </a:lnTo>
                  <a:lnTo>
                    <a:pt x="244128" y="569823"/>
                  </a:lnTo>
                  <a:lnTo>
                    <a:pt x="259209" y="568251"/>
                  </a:lnTo>
                  <a:lnTo>
                    <a:pt x="274098" y="565076"/>
                  </a:lnTo>
                  <a:lnTo>
                    <a:pt x="288780" y="560278"/>
                  </a:lnTo>
                  <a:lnTo>
                    <a:pt x="303287" y="554015"/>
                  </a:lnTo>
                  <a:lnTo>
                    <a:pt x="317657" y="546556"/>
                  </a:lnTo>
                  <a:lnTo>
                    <a:pt x="331925" y="538187"/>
                  </a:lnTo>
                  <a:lnTo>
                    <a:pt x="346112" y="529160"/>
                  </a:lnTo>
                  <a:lnTo>
                    <a:pt x="359913" y="519829"/>
                  </a:lnTo>
                  <a:lnTo>
                    <a:pt x="372727" y="510646"/>
                  </a:lnTo>
                  <a:lnTo>
                    <a:pt x="384308" y="501842"/>
                  </a:lnTo>
                  <a:lnTo>
                    <a:pt x="394728" y="493457"/>
                  </a:lnTo>
                  <a:lnTo>
                    <a:pt x="404195" y="485439"/>
                  </a:lnTo>
                  <a:lnTo>
                    <a:pt x="412936" y="477709"/>
                  </a:lnTo>
                  <a:lnTo>
                    <a:pt x="421147" y="470195"/>
                  </a:lnTo>
                  <a:lnTo>
                    <a:pt x="428983" y="462835"/>
                  </a:lnTo>
                  <a:lnTo>
                    <a:pt x="436552" y="455579"/>
                  </a:lnTo>
                  <a:lnTo>
                    <a:pt x="443774" y="448229"/>
                  </a:lnTo>
                  <a:lnTo>
                    <a:pt x="450397" y="440456"/>
                  </a:lnTo>
                  <a:lnTo>
                    <a:pt x="456338" y="432103"/>
                  </a:lnTo>
                  <a:lnTo>
                    <a:pt x="461818" y="422865"/>
                  </a:lnTo>
                  <a:lnTo>
                    <a:pt x="467265" y="412221"/>
                  </a:lnTo>
                  <a:lnTo>
                    <a:pt x="472928" y="400027"/>
                  </a:lnTo>
                  <a:lnTo>
                    <a:pt x="478715" y="386769"/>
                  </a:lnTo>
                  <a:lnTo>
                    <a:pt x="484301" y="373340"/>
                  </a:lnTo>
                  <a:lnTo>
                    <a:pt x="489503" y="360266"/>
                  </a:lnTo>
                  <a:lnTo>
                    <a:pt x="494302" y="347388"/>
                  </a:lnTo>
                  <a:lnTo>
                    <a:pt x="498752" y="334069"/>
                  </a:lnTo>
                  <a:lnTo>
                    <a:pt x="502919" y="319956"/>
                  </a:lnTo>
                  <a:lnTo>
                    <a:pt x="506547" y="304849"/>
                  </a:lnTo>
                  <a:lnTo>
                    <a:pt x="509080" y="288557"/>
                  </a:lnTo>
                  <a:lnTo>
                    <a:pt x="510300" y="271106"/>
                  </a:lnTo>
                  <a:lnTo>
                    <a:pt x="510306" y="252672"/>
                  </a:lnTo>
                  <a:lnTo>
                    <a:pt x="509322" y="233474"/>
                  </a:lnTo>
                  <a:lnTo>
                    <a:pt x="507582" y="213724"/>
                  </a:lnTo>
                  <a:lnTo>
                    <a:pt x="505127" y="194075"/>
                  </a:lnTo>
                  <a:lnTo>
                    <a:pt x="501809" y="175569"/>
                  </a:lnTo>
                  <a:lnTo>
                    <a:pt x="497613" y="158678"/>
                  </a:lnTo>
                  <a:lnTo>
                    <a:pt x="492491" y="143202"/>
                  </a:lnTo>
                  <a:lnTo>
                    <a:pt x="486296" y="128572"/>
                  </a:lnTo>
                  <a:lnTo>
                    <a:pt x="479057" y="114364"/>
                  </a:lnTo>
                  <a:lnTo>
                    <a:pt x="471093" y="100666"/>
                  </a:lnTo>
                  <a:lnTo>
                    <a:pt x="462909" y="87978"/>
                  </a:lnTo>
                  <a:lnTo>
                    <a:pt x="454815" y="76512"/>
                  </a:lnTo>
                  <a:lnTo>
                    <a:pt x="446925" y="66182"/>
                  </a:lnTo>
                  <a:lnTo>
                    <a:pt x="439247" y="56782"/>
                  </a:lnTo>
                  <a:lnTo>
                    <a:pt x="431745" y="48094"/>
                  </a:lnTo>
                  <a:lnTo>
                    <a:pt x="424215" y="40090"/>
                  </a:lnTo>
                  <a:lnTo>
                    <a:pt x="416313" y="32926"/>
                  </a:lnTo>
                  <a:lnTo>
                    <a:pt x="407871" y="26621"/>
                  </a:lnTo>
                  <a:lnTo>
                    <a:pt x="398571" y="21063"/>
                  </a:lnTo>
                  <a:lnTo>
                    <a:pt x="387884" y="16095"/>
                  </a:lnTo>
                  <a:lnTo>
                    <a:pt x="375653" y="11572"/>
                  </a:lnTo>
                  <a:lnTo>
                    <a:pt x="362031" y="7534"/>
                  </a:lnTo>
                  <a:lnTo>
                    <a:pt x="347291" y="4194"/>
                  </a:lnTo>
                  <a:lnTo>
                    <a:pt x="331716" y="1622"/>
                  </a:lnTo>
                  <a:lnTo>
                    <a:pt x="315700" y="64"/>
                  </a:lnTo>
                  <a:lnTo>
                    <a:pt x="299729" y="0"/>
                  </a:lnTo>
                  <a:lnTo>
                    <a:pt x="284070" y="1550"/>
                  </a:lnTo>
                  <a:lnTo>
                    <a:pt x="268947" y="4371"/>
                  </a:lnTo>
                  <a:lnTo>
                    <a:pt x="254631" y="7866"/>
                  </a:lnTo>
                  <a:lnTo>
                    <a:pt x="241190" y="11624"/>
                  </a:lnTo>
                  <a:lnTo>
                    <a:pt x="228688" y="15602"/>
                  </a:lnTo>
                  <a:lnTo>
                    <a:pt x="217276" y="20024"/>
                  </a:lnTo>
                  <a:lnTo>
                    <a:pt x="206934" y="24991"/>
                  </a:lnTo>
                  <a:lnTo>
                    <a:pt x="197607" y="30360"/>
                  </a:lnTo>
                  <a:lnTo>
                    <a:pt x="188272" y="36443"/>
                  </a:lnTo>
                  <a:lnTo>
                    <a:pt x="176988" y="44894"/>
                  </a:lnTo>
                  <a:lnTo>
                    <a:pt x="160448" y="58529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895129" y="360074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263626" y="2961461"/>
              <a:ext cx="349091" cy="597172"/>
            </a:xfrm>
            <a:custGeom>
              <a:avLst/>
              <a:gdLst/>
              <a:ahLst/>
              <a:cxnLst/>
              <a:rect l="0" t="0" r="0" b="0"/>
              <a:pathLst>
                <a:path w="349091" h="597172">
                  <a:moveTo>
                    <a:pt x="84228" y="49689"/>
                  </a:moveTo>
                  <a:lnTo>
                    <a:pt x="75494" y="52757"/>
                  </a:lnTo>
                  <a:lnTo>
                    <a:pt x="67788" y="56819"/>
                  </a:lnTo>
                  <a:lnTo>
                    <a:pt x="60385" y="62312"/>
                  </a:lnTo>
                  <a:lnTo>
                    <a:pt x="53125" y="69072"/>
                  </a:lnTo>
                  <a:lnTo>
                    <a:pt x="45946" y="76870"/>
                  </a:lnTo>
                  <a:lnTo>
                    <a:pt x="38820" y="85462"/>
                  </a:lnTo>
                  <a:lnTo>
                    <a:pt x="31730" y="94475"/>
                  </a:lnTo>
                  <a:lnTo>
                    <a:pt x="24663" y="103432"/>
                  </a:lnTo>
                  <a:lnTo>
                    <a:pt x="17623" y="112004"/>
                  </a:lnTo>
                  <a:lnTo>
                    <a:pt x="11005" y="117553"/>
                  </a:lnTo>
                  <a:lnTo>
                    <a:pt x="6219" y="117318"/>
                  </a:lnTo>
                  <a:lnTo>
                    <a:pt x="4462" y="113010"/>
                  </a:lnTo>
                  <a:lnTo>
                    <a:pt x="5399" y="106283"/>
                  </a:lnTo>
                  <a:lnTo>
                    <a:pt x="8303" y="98115"/>
                  </a:lnTo>
                  <a:lnTo>
                    <a:pt x="12563" y="89075"/>
                  </a:lnTo>
                  <a:lnTo>
                    <a:pt x="17737" y="79501"/>
                  </a:lnTo>
                  <a:lnTo>
                    <a:pt x="23525" y="69758"/>
                  </a:lnTo>
                  <a:lnTo>
                    <a:pt x="29722" y="60276"/>
                  </a:lnTo>
                  <a:lnTo>
                    <a:pt x="36193" y="51262"/>
                  </a:lnTo>
                  <a:lnTo>
                    <a:pt x="42846" y="42730"/>
                  </a:lnTo>
                  <a:lnTo>
                    <a:pt x="49621" y="34611"/>
                  </a:lnTo>
                  <a:lnTo>
                    <a:pt x="56487" y="26822"/>
                  </a:lnTo>
                  <a:lnTo>
                    <a:pt x="63743" y="19607"/>
                  </a:lnTo>
                  <a:lnTo>
                    <a:pt x="71986" y="13513"/>
                  </a:lnTo>
                  <a:lnTo>
                    <a:pt x="81464" y="8747"/>
                  </a:lnTo>
                  <a:lnTo>
                    <a:pt x="92101" y="5207"/>
                  </a:lnTo>
                  <a:lnTo>
                    <a:pt x="103692" y="2665"/>
                  </a:lnTo>
                  <a:lnTo>
                    <a:pt x="116005" y="889"/>
                  </a:lnTo>
                  <a:lnTo>
                    <a:pt x="128678" y="0"/>
                  </a:lnTo>
                  <a:lnTo>
                    <a:pt x="141251" y="452"/>
                  </a:lnTo>
                  <a:lnTo>
                    <a:pt x="153472" y="2389"/>
                  </a:lnTo>
                  <a:lnTo>
                    <a:pt x="164963" y="5824"/>
                  </a:lnTo>
                  <a:lnTo>
                    <a:pt x="175155" y="10804"/>
                  </a:lnTo>
                  <a:lnTo>
                    <a:pt x="183856" y="17203"/>
                  </a:lnTo>
                  <a:lnTo>
                    <a:pt x="191038" y="25094"/>
                  </a:lnTo>
                  <a:lnTo>
                    <a:pt x="196654" y="34817"/>
                  </a:lnTo>
                  <a:lnTo>
                    <a:pt x="200837" y="46391"/>
                  </a:lnTo>
                  <a:lnTo>
                    <a:pt x="203683" y="59398"/>
                  </a:lnTo>
                  <a:lnTo>
                    <a:pt x="205160" y="73192"/>
                  </a:lnTo>
                  <a:lnTo>
                    <a:pt x="205376" y="87320"/>
                  </a:lnTo>
                  <a:lnTo>
                    <a:pt x="204388" y="101550"/>
                  </a:lnTo>
                  <a:lnTo>
                    <a:pt x="202130" y="115782"/>
                  </a:lnTo>
                  <a:lnTo>
                    <a:pt x="198685" y="129979"/>
                  </a:lnTo>
                  <a:lnTo>
                    <a:pt x="194255" y="143969"/>
                  </a:lnTo>
                  <a:lnTo>
                    <a:pt x="189064" y="157451"/>
                  </a:lnTo>
                  <a:lnTo>
                    <a:pt x="183315" y="170300"/>
                  </a:lnTo>
                  <a:lnTo>
                    <a:pt x="177168" y="182558"/>
                  </a:lnTo>
                  <a:lnTo>
                    <a:pt x="170743" y="194331"/>
                  </a:lnTo>
                  <a:lnTo>
                    <a:pt x="164147" y="205666"/>
                  </a:lnTo>
                  <a:lnTo>
                    <a:pt x="158212" y="214282"/>
                  </a:lnTo>
                  <a:lnTo>
                    <a:pt x="154676" y="217440"/>
                  </a:lnTo>
                  <a:lnTo>
                    <a:pt x="154309" y="216434"/>
                  </a:lnTo>
                  <a:lnTo>
                    <a:pt x="156640" y="213075"/>
                  </a:lnTo>
                  <a:lnTo>
                    <a:pt x="161160" y="208746"/>
                  </a:lnTo>
                  <a:lnTo>
                    <a:pt x="167394" y="204203"/>
                  </a:lnTo>
                  <a:lnTo>
                    <a:pt x="174912" y="200091"/>
                  </a:lnTo>
                  <a:lnTo>
                    <a:pt x="183361" y="197120"/>
                  </a:lnTo>
                  <a:lnTo>
                    <a:pt x="192466" y="195557"/>
                  </a:lnTo>
                  <a:lnTo>
                    <a:pt x="202028" y="195634"/>
                  </a:lnTo>
                  <a:lnTo>
                    <a:pt x="211903" y="197725"/>
                  </a:lnTo>
                  <a:lnTo>
                    <a:pt x="221987" y="201830"/>
                  </a:lnTo>
                  <a:lnTo>
                    <a:pt x="232047" y="207498"/>
                  </a:lnTo>
                  <a:lnTo>
                    <a:pt x="241729" y="214049"/>
                  </a:lnTo>
                  <a:lnTo>
                    <a:pt x="250877" y="221012"/>
                  </a:lnTo>
                  <a:lnTo>
                    <a:pt x="259664" y="228464"/>
                  </a:lnTo>
                  <a:lnTo>
                    <a:pt x="268485" y="236903"/>
                  </a:lnTo>
                  <a:lnTo>
                    <a:pt x="277562" y="246539"/>
                  </a:lnTo>
                  <a:lnTo>
                    <a:pt x="286626" y="257129"/>
                  </a:lnTo>
                  <a:lnTo>
                    <a:pt x="295032" y="268163"/>
                  </a:lnTo>
                  <a:lnTo>
                    <a:pt x="302469" y="279300"/>
                  </a:lnTo>
                  <a:lnTo>
                    <a:pt x="309106" y="290711"/>
                  </a:lnTo>
                  <a:lnTo>
                    <a:pt x="315405" y="302964"/>
                  </a:lnTo>
                  <a:lnTo>
                    <a:pt x="321676" y="316323"/>
                  </a:lnTo>
                  <a:lnTo>
                    <a:pt x="327888" y="330906"/>
                  </a:lnTo>
                  <a:lnTo>
                    <a:pt x="333767" y="346838"/>
                  </a:lnTo>
                  <a:lnTo>
                    <a:pt x="339161" y="364034"/>
                  </a:lnTo>
                  <a:lnTo>
                    <a:pt x="343750" y="381956"/>
                  </a:lnTo>
                  <a:lnTo>
                    <a:pt x="346994" y="399746"/>
                  </a:lnTo>
                  <a:lnTo>
                    <a:pt x="348726" y="416923"/>
                  </a:lnTo>
                  <a:lnTo>
                    <a:pt x="349090" y="433216"/>
                  </a:lnTo>
                  <a:lnTo>
                    <a:pt x="348354" y="448392"/>
                  </a:lnTo>
                  <a:lnTo>
                    <a:pt x="346783" y="462450"/>
                  </a:lnTo>
                  <a:lnTo>
                    <a:pt x="344443" y="475553"/>
                  </a:lnTo>
                  <a:lnTo>
                    <a:pt x="341203" y="487908"/>
                  </a:lnTo>
                  <a:lnTo>
                    <a:pt x="337064" y="499704"/>
                  </a:lnTo>
                  <a:lnTo>
                    <a:pt x="332150" y="510935"/>
                  </a:lnTo>
                  <a:lnTo>
                    <a:pt x="326627" y="521413"/>
                  </a:lnTo>
                  <a:lnTo>
                    <a:pt x="320638" y="531093"/>
                  </a:lnTo>
                  <a:lnTo>
                    <a:pt x="313819" y="540069"/>
                  </a:lnTo>
                  <a:lnTo>
                    <a:pt x="305346" y="548484"/>
                  </a:lnTo>
                  <a:lnTo>
                    <a:pt x="294900" y="556470"/>
                  </a:lnTo>
                  <a:lnTo>
                    <a:pt x="282628" y="563817"/>
                  </a:lnTo>
                  <a:lnTo>
                    <a:pt x="268871" y="570000"/>
                  </a:lnTo>
                  <a:lnTo>
                    <a:pt x="253985" y="574825"/>
                  </a:lnTo>
                  <a:lnTo>
                    <a:pt x="238279" y="578403"/>
                  </a:lnTo>
                  <a:lnTo>
                    <a:pt x="221992" y="580971"/>
                  </a:lnTo>
                  <a:lnTo>
                    <a:pt x="205296" y="582769"/>
                  </a:lnTo>
                  <a:lnTo>
                    <a:pt x="188155" y="583842"/>
                  </a:lnTo>
                  <a:lnTo>
                    <a:pt x="170349" y="584047"/>
                  </a:lnTo>
                  <a:lnTo>
                    <a:pt x="151819" y="583378"/>
                  </a:lnTo>
                  <a:lnTo>
                    <a:pt x="132968" y="582116"/>
                  </a:lnTo>
                  <a:lnTo>
                    <a:pt x="114538" y="580732"/>
                  </a:lnTo>
                  <a:lnTo>
                    <a:pt x="96924" y="579510"/>
                  </a:lnTo>
                  <a:lnTo>
                    <a:pt x="80334" y="578709"/>
                  </a:lnTo>
                  <a:lnTo>
                    <a:pt x="64959" y="578629"/>
                  </a:lnTo>
                  <a:lnTo>
                    <a:pt x="50780" y="579358"/>
                  </a:lnTo>
                  <a:lnTo>
                    <a:pt x="38063" y="580851"/>
                  </a:lnTo>
                  <a:lnTo>
                    <a:pt x="26208" y="583282"/>
                  </a:lnTo>
                  <a:lnTo>
                    <a:pt x="14171" y="587985"/>
                  </a:lnTo>
                  <a:lnTo>
                    <a:pt x="0" y="597171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866682" y="2958507"/>
              <a:ext cx="335457" cy="573862"/>
            </a:xfrm>
            <a:custGeom>
              <a:avLst/>
              <a:gdLst/>
              <a:ahLst/>
              <a:cxnLst/>
              <a:rect l="0" t="0" r="0" b="0"/>
              <a:pathLst>
                <a:path w="335457" h="573862">
                  <a:moveTo>
                    <a:pt x="176053" y="0"/>
                  </a:moveTo>
                  <a:lnTo>
                    <a:pt x="164452" y="5935"/>
                  </a:lnTo>
                  <a:lnTo>
                    <a:pt x="154604" y="12140"/>
                  </a:lnTo>
                  <a:lnTo>
                    <a:pt x="145599" y="19231"/>
                  </a:lnTo>
                  <a:lnTo>
                    <a:pt x="137157" y="26998"/>
                  </a:lnTo>
                  <a:lnTo>
                    <a:pt x="129130" y="34996"/>
                  </a:lnTo>
                  <a:lnTo>
                    <a:pt x="121411" y="42942"/>
                  </a:lnTo>
                  <a:lnTo>
                    <a:pt x="114079" y="50889"/>
                  </a:lnTo>
                  <a:lnTo>
                    <a:pt x="107377" y="59130"/>
                  </a:lnTo>
                  <a:lnTo>
                    <a:pt x="101381" y="67830"/>
                  </a:lnTo>
                  <a:lnTo>
                    <a:pt x="95863" y="77316"/>
                  </a:lnTo>
                  <a:lnTo>
                    <a:pt x="90390" y="88134"/>
                  </a:lnTo>
                  <a:lnTo>
                    <a:pt x="84709" y="100448"/>
                  </a:lnTo>
                  <a:lnTo>
                    <a:pt x="78910" y="113788"/>
                  </a:lnTo>
                  <a:lnTo>
                    <a:pt x="73316" y="127273"/>
                  </a:lnTo>
                  <a:lnTo>
                    <a:pt x="68108" y="140375"/>
                  </a:lnTo>
                  <a:lnTo>
                    <a:pt x="63305" y="152933"/>
                  </a:lnTo>
                  <a:lnTo>
                    <a:pt x="58853" y="164972"/>
                  </a:lnTo>
                  <a:lnTo>
                    <a:pt x="54675" y="176590"/>
                  </a:lnTo>
                  <a:lnTo>
                    <a:pt x="50700" y="188053"/>
                  </a:lnTo>
                  <a:lnTo>
                    <a:pt x="46870" y="199758"/>
                  </a:lnTo>
                  <a:lnTo>
                    <a:pt x="43143" y="211896"/>
                  </a:lnTo>
                  <a:lnTo>
                    <a:pt x="39485" y="224322"/>
                  </a:lnTo>
                  <a:lnTo>
                    <a:pt x="35876" y="236665"/>
                  </a:lnTo>
                  <a:lnTo>
                    <a:pt x="32300" y="248707"/>
                  </a:lnTo>
                  <a:lnTo>
                    <a:pt x="28745" y="260404"/>
                  </a:lnTo>
                  <a:lnTo>
                    <a:pt x="25205" y="271790"/>
                  </a:lnTo>
                  <a:lnTo>
                    <a:pt x="21681" y="282935"/>
                  </a:lnTo>
                  <a:lnTo>
                    <a:pt x="18330" y="294063"/>
                  </a:lnTo>
                  <a:lnTo>
                    <a:pt x="15460" y="305535"/>
                  </a:lnTo>
                  <a:lnTo>
                    <a:pt x="13193" y="317513"/>
                  </a:lnTo>
                  <a:lnTo>
                    <a:pt x="11333" y="329831"/>
                  </a:lnTo>
                  <a:lnTo>
                    <a:pt x="9469" y="342100"/>
                  </a:lnTo>
                  <a:lnTo>
                    <a:pt x="7365" y="354107"/>
                  </a:lnTo>
                  <a:lnTo>
                    <a:pt x="5120" y="366288"/>
                  </a:lnTo>
                  <a:lnTo>
                    <a:pt x="3066" y="379598"/>
                  </a:lnTo>
                  <a:lnTo>
                    <a:pt x="1391" y="394469"/>
                  </a:lnTo>
                  <a:lnTo>
                    <a:pt x="285" y="410373"/>
                  </a:lnTo>
                  <a:lnTo>
                    <a:pt x="0" y="426134"/>
                  </a:lnTo>
                  <a:lnTo>
                    <a:pt x="590" y="441072"/>
                  </a:lnTo>
                  <a:lnTo>
                    <a:pt x="1954" y="455185"/>
                  </a:lnTo>
                  <a:lnTo>
                    <a:pt x="3933" y="468876"/>
                  </a:lnTo>
                  <a:lnTo>
                    <a:pt x="6382" y="482448"/>
                  </a:lnTo>
                  <a:lnTo>
                    <a:pt x="9499" y="495885"/>
                  </a:lnTo>
                  <a:lnTo>
                    <a:pt x="13802" y="508928"/>
                  </a:lnTo>
                  <a:lnTo>
                    <a:pt x="19480" y="521441"/>
                  </a:lnTo>
                  <a:lnTo>
                    <a:pt x="26582" y="533118"/>
                  </a:lnTo>
                  <a:lnTo>
                    <a:pt x="35178" y="543429"/>
                  </a:lnTo>
                  <a:lnTo>
                    <a:pt x="45149" y="552207"/>
                  </a:lnTo>
                  <a:lnTo>
                    <a:pt x="56250" y="559439"/>
                  </a:lnTo>
                  <a:lnTo>
                    <a:pt x="68219" y="565088"/>
                  </a:lnTo>
                  <a:lnTo>
                    <a:pt x="80826" y="569292"/>
                  </a:lnTo>
                  <a:lnTo>
                    <a:pt x="94052" y="572152"/>
                  </a:lnTo>
                  <a:lnTo>
                    <a:pt x="108068" y="573640"/>
                  </a:lnTo>
                  <a:lnTo>
                    <a:pt x="122902" y="573861"/>
                  </a:lnTo>
                  <a:lnTo>
                    <a:pt x="138287" y="572877"/>
                  </a:lnTo>
                  <a:lnTo>
                    <a:pt x="153768" y="570622"/>
                  </a:lnTo>
                  <a:lnTo>
                    <a:pt x="169062" y="567179"/>
                  </a:lnTo>
                  <a:lnTo>
                    <a:pt x="183755" y="562750"/>
                  </a:lnTo>
                  <a:lnTo>
                    <a:pt x="197242" y="557560"/>
                  </a:lnTo>
                  <a:lnTo>
                    <a:pt x="209311" y="551812"/>
                  </a:lnTo>
                  <a:lnTo>
                    <a:pt x="220076" y="545665"/>
                  </a:lnTo>
                  <a:lnTo>
                    <a:pt x="229782" y="539239"/>
                  </a:lnTo>
                  <a:lnTo>
                    <a:pt x="238691" y="532618"/>
                  </a:lnTo>
                  <a:lnTo>
                    <a:pt x="247187" y="525697"/>
                  </a:lnTo>
                  <a:lnTo>
                    <a:pt x="255746" y="518212"/>
                  </a:lnTo>
                  <a:lnTo>
                    <a:pt x="264615" y="510062"/>
                  </a:lnTo>
                  <a:lnTo>
                    <a:pt x="273524" y="501299"/>
                  </a:lnTo>
                  <a:lnTo>
                    <a:pt x="281819" y="492038"/>
                  </a:lnTo>
                  <a:lnTo>
                    <a:pt x="289177" y="482400"/>
                  </a:lnTo>
                  <a:lnTo>
                    <a:pt x="295761" y="472487"/>
                  </a:lnTo>
                  <a:lnTo>
                    <a:pt x="302022" y="462380"/>
                  </a:lnTo>
                  <a:lnTo>
                    <a:pt x="308268" y="452133"/>
                  </a:lnTo>
                  <a:lnTo>
                    <a:pt x="314463" y="441625"/>
                  </a:lnTo>
                  <a:lnTo>
                    <a:pt x="320330" y="430579"/>
                  </a:lnTo>
                  <a:lnTo>
                    <a:pt x="325716" y="418889"/>
                  </a:lnTo>
                  <a:lnTo>
                    <a:pt x="330300" y="406766"/>
                  </a:lnTo>
                  <a:lnTo>
                    <a:pt x="333541" y="394629"/>
                  </a:lnTo>
                  <a:lnTo>
                    <a:pt x="335266" y="382724"/>
                  </a:lnTo>
                  <a:lnTo>
                    <a:pt x="335456" y="371120"/>
                  </a:lnTo>
                  <a:lnTo>
                    <a:pt x="334070" y="359795"/>
                  </a:lnTo>
                  <a:lnTo>
                    <a:pt x="331241" y="348706"/>
                  </a:lnTo>
                  <a:lnTo>
                    <a:pt x="326902" y="338123"/>
                  </a:lnTo>
                  <a:lnTo>
                    <a:pt x="320717" y="328616"/>
                  </a:lnTo>
                  <a:lnTo>
                    <a:pt x="312668" y="320414"/>
                  </a:lnTo>
                  <a:lnTo>
                    <a:pt x="303010" y="313754"/>
                  </a:lnTo>
                  <a:lnTo>
                    <a:pt x="292087" y="309028"/>
                  </a:lnTo>
                  <a:lnTo>
                    <a:pt x="280221" y="306264"/>
                  </a:lnTo>
                  <a:lnTo>
                    <a:pt x="267679" y="305358"/>
                  </a:lnTo>
                  <a:lnTo>
                    <a:pt x="254662" y="306253"/>
                  </a:lnTo>
                  <a:lnTo>
                    <a:pt x="241316" y="308745"/>
                  </a:lnTo>
                  <a:lnTo>
                    <a:pt x="227745" y="312686"/>
                  </a:lnTo>
                  <a:lnTo>
                    <a:pt x="214021" y="318072"/>
                  </a:lnTo>
                  <a:lnTo>
                    <a:pt x="200199" y="324770"/>
                  </a:lnTo>
                  <a:lnTo>
                    <a:pt x="186475" y="332708"/>
                  </a:lnTo>
                  <a:lnTo>
                    <a:pt x="173180" y="341938"/>
                  </a:lnTo>
                  <a:lnTo>
                    <a:pt x="160463" y="352369"/>
                  </a:lnTo>
                  <a:lnTo>
                    <a:pt x="148465" y="363799"/>
                  </a:lnTo>
                  <a:lnTo>
                    <a:pt x="137400" y="375994"/>
                  </a:lnTo>
                  <a:lnTo>
                    <a:pt x="127295" y="388748"/>
                  </a:lnTo>
                  <a:lnTo>
                    <a:pt x="118186" y="401735"/>
                  </a:lnTo>
                  <a:lnTo>
                    <a:pt x="110206" y="414527"/>
                  </a:lnTo>
                  <a:lnTo>
                    <a:pt x="103316" y="426912"/>
                  </a:lnTo>
                  <a:lnTo>
                    <a:pt x="97350" y="439024"/>
                  </a:lnTo>
                  <a:lnTo>
                    <a:pt x="92099" y="451231"/>
                  </a:lnTo>
                  <a:lnTo>
                    <a:pt x="87382" y="463725"/>
                  </a:lnTo>
                  <a:lnTo>
                    <a:pt x="83199" y="475943"/>
                  </a:lnTo>
                  <a:lnTo>
                    <a:pt x="79315" y="487850"/>
                  </a:lnTo>
                  <a:lnTo>
                    <a:pt x="75385" y="500496"/>
                  </a:lnTo>
                  <a:lnTo>
                    <a:pt x="70768" y="515897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63336" y="3811315"/>
              <a:ext cx="2611069" cy="221100"/>
            </a:xfrm>
            <a:custGeom>
              <a:avLst/>
              <a:gdLst/>
              <a:ahLst/>
              <a:cxnLst/>
              <a:rect l="0" t="0" r="0" b="0"/>
              <a:pathLst>
                <a:path w="2611069" h="221100">
                  <a:moveTo>
                    <a:pt x="2611068" y="1"/>
                  </a:moveTo>
                  <a:lnTo>
                    <a:pt x="2599199" y="0"/>
                  </a:lnTo>
                  <a:lnTo>
                    <a:pt x="2586789" y="0"/>
                  </a:lnTo>
                  <a:lnTo>
                    <a:pt x="2572602" y="0"/>
                  </a:lnTo>
                  <a:lnTo>
                    <a:pt x="2556894" y="0"/>
                  </a:lnTo>
                  <a:lnTo>
                    <a:pt x="2540250" y="0"/>
                  </a:lnTo>
                  <a:lnTo>
                    <a:pt x="2523118" y="0"/>
                  </a:lnTo>
                  <a:lnTo>
                    <a:pt x="2505918" y="0"/>
                  </a:lnTo>
                  <a:lnTo>
                    <a:pt x="2489083" y="0"/>
                  </a:lnTo>
                  <a:lnTo>
                    <a:pt x="2472788" y="0"/>
                  </a:lnTo>
                  <a:lnTo>
                    <a:pt x="2456374" y="0"/>
                  </a:lnTo>
                  <a:lnTo>
                    <a:pt x="2438523" y="0"/>
                  </a:lnTo>
                  <a:lnTo>
                    <a:pt x="2418629" y="0"/>
                  </a:lnTo>
                  <a:lnTo>
                    <a:pt x="2397383" y="0"/>
                  </a:lnTo>
                  <a:lnTo>
                    <a:pt x="2376342" y="0"/>
                  </a:lnTo>
                  <a:lnTo>
                    <a:pt x="2356409" y="5"/>
                  </a:lnTo>
                  <a:lnTo>
                    <a:pt x="2337638" y="178"/>
                  </a:lnTo>
                  <a:lnTo>
                    <a:pt x="2319592" y="826"/>
                  </a:lnTo>
                  <a:lnTo>
                    <a:pt x="2301903" y="2075"/>
                  </a:lnTo>
                  <a:lnTo>
                    <a:pt x="2284362" y="3728"/>
                  </a:lnTo>
                  <a:lnTo>
                    <a:pt x="2266871" y="5376"/>
                  </a:lnTo>
                  <a:lnTo>
                    <a:pt x="2249387" y="6779"/>
                  </a:lnTo>
                  <a:lnTo>
                    <a:pt x="2231894" y="7872"/>
                  </a:lnTo>
                  <a:lnTo>
                    <a:pt x="2214390" y="8680"/>
                  </a:lnTo>
                  <a:lnTo>
                    <a:pt x="2196870" y="9257"/>
                  </a:lnTo>
                  <a:lnTo>
                    <a:pt x="2179172" y="9662"/>
                  </a:lnTo>
                  <a:lnTo>
                    <a:pt x="2160992" y="9942"/>
                  </a:lnTo>
                  <a:lnTo>
                    <a:pt x="2142203" y="10133"/>
                  </a:lnTo>
                  <a:lnTo>
                    <a:pt x="2122837" y="10263"/>
                  </a:lnTo>
                  <a:lnTo>
                    <a:pt x="2102998" y="10351"/>
                  </a:lnTo>
                  <a:lnTo>
                    <a:pt x="2082798" y="10410"/>
                  </a:lnTo>
                  <a:lnTo>
                    <a:pt x="2062334" y="10449"/>
                  </a:lnTo>
                  <a:lnTo>
                    <a:pt x="2041684" y="10475"/>
                  </a:lnTo>
                  <a:lnTo>
                    <a:pt x="2020903" y="10493"/>
                  </a:lnTo>
                  <a:lnTo>
                    <a:pt x="2000033" y="10505"/>
                  </a:lnTo>
                  <a:lnTo>
                    <a:pt x="1979102" y="10513"/>
                  </a:lnTo>
                  <a:lnTo>
                    <a:pt x="1958130" y="10518"/>
                  </a:lnTo>
                  <a:lnTo>
                    <a:pt x="1937130" y="10522"/>
                  </a:lnTo>
                  <a:lnTo>
                    <a:pt x="1916111" y="10524"/>
                  </a:lnTo>
                  <a:lnTo>
                    <a:pt x="1895075" y="10530"/>
                  </a:lnTo>
                  <a:lnTo>
                    <a:pt x="1873862" y="10705"/>
                  </a:lnTo>
                  <a:lnTo>
                    <a:pt x="1852168" y="11353"/>
                  </a:lnTo>
                  <a:lnTo>
                    <a:pt x="1829865" y="12602"/>
                  </a:lnTo>
                  <a:lnTo>
                    <a:pt x="1806987" y="14256"/>
                  </a:lnTo>
                  <a:lnTo>
                    <a:pt x="1783637" y="15904"/>
                  </a:lnTo>
                  <a:lnTo>
                    <a:pt x="1759931" y="17307"/>
                  </a:lnTo>
                  <a:lnTo>
                    <a:pt x="1736130" y="18400"/>
                  </a:lnTo>
                  <a:lnTo>
                    <a:pt x="1712618" y="19208"/>
                  </a:lnTo>
                  <a:lnTo>
                    <a:pt x="1689571" y="19786"/>
                  </a:lnTo>
                  <a:lnTo>
                    <a:pt x="1666672" y="20191"/>
                  </a:lnTo>
                  <a:lnTo>
                    <a:pt x="1643231" y="20471"/>
                  </a:lnTo>
                  <a:lnTo>
                    <a:pt x="1618903" y="20661"/>
                  </a:lnTo>
                  <a:lnTo>
                    <a:pt x="1593833" y="20792"/>
                  </a:lnTo>
                  <a:lnTo>
                    <a:pt x="1568464" y="20879"/>
                  </a:lnTo>
                  <a:lnTo>
                    <a:pt x="1543098" y="20938"/>
                  </a:lnTo>
                  <a:lnTo>
                    <a:pt x="1517861" y="20977"/>
                  </a:lnTo>
                  <a:lnTo>
                    <a:pt x="1492777" y="21004"/>
                  </a:lnTo>
                  <a:lnTo>
                    <a:pt x="1467831" y="21022"/>
                  </a:lnTo>
                  <a:lnTo>
                    <a:pt x="1442995" y="21034"/>
                  </a:lnTo>
                  <a:lnTo>
                    <a:pt x="1418240" y="21041"/>
                  </a:lnTo>
                  <a:lnTo>
                    <a:pt x="1393543" y="21046"/>
                  </a:lnTo>
                  <a:lnTo>
                    <a:pt x="1368888" y="21050"/>
                  </a:lnTo>
                  <a:lnTo>
                    <a:pt x="1344262" y="21053"/>
                  </a:lnTo>
                  <a:lnTo>
                    <a:pt x="1319650" y="21059"/>
                  </a:lnTo>
                  <a:lnTo>
                    <a:pt x="1294883" y="21233"/>
                  </a:lnTo>
                  <a:lnTo>
                    <a:pt x="1269650" y="21882"/>
                  </a:lnTo>
                  <a:lnTo>
                    <a:pt x="1243823" y="23131"/>
                  </a:lnTo>
                  <a:lnTo>
                    <a:pt x="1217595" y="24784"/>
                  </a:lnTo>
                  <a:lnTo>
                    <a:pt x="1191375" y="26433"/>
                  </a:lnTo>
                  <a:lnTo>
                    <a:pt x="1165402" y="27836"/>
                  </a:lnTo>
                  <a:lnTo>
                    <a:pt x="1139741" y="28928"/>
                  </a:lnTo>
                  <a:lnTo>
                    <a:pt x="1114364" y="29736"/>
                  </a:lnTo>
                  <a:lnTo>
                    <a:pt x="1089219" y="30319"/>
                  </a:lnTo>
                  <a:lnTo>
                    <a:pt x="1064247" y="30898"/>
                  </a:lnTo>
                  <a:lnTo>
                    <a:pt x="1039400" y="31826"/>
                  </a:lnTo>
                  <a:lnTo>
                    <a:pt x="1014642" y="33269"/>
                  </a:lnTo>
                  <a:lnTo>
                    <a:pt x="989946" y="35225"/>
                  </a:lnTo>
                  <a:lnTo>
                    <a:pt x="965291" y="37608"/>
                  </a:lnTo>
                  <a:lnTo>
                    <a:pt x="940661" y="40323"/>
                  </a:lnTo>
                  <a:lnTo>
                    <a:pt x="915882" y="43281"/>
                  </a:lnTo>
                  <a:lnTo>
                    <a:pt x="890641" y="46413"/>
                  </a:lnTo>
                  <a:lnTo>
                    <a:pt x="864808" y="49660"/>
                  </a:lnTo>
                  <a:lnTo>
                    <a:pt x="838577" y="52822"/>
                  </a:lnTo>
                  <a:lnTo>
                    <a:pt x="812354" y="55566"/>
                  </a:lnTo>
                  <a:lnTo>
                    <a:pt x="786375" y="57748"/>
                  </a:lnTo>
                  <a:lnTo>
                    <a:pt x="760539" y="59551"/>
                  </a:lnTo>
                  <a:lnTo>
                    <a:pt x="734514" y="61377"/>
                  </a:lnTo>
                  <a:lnTo>
                    <a:pt x="708115" y="63461"/>
                  </a:lnTo>
                  <a:lnTo>
                    <a:pt x="681317" y="65861"/>
                  </a:lnTo>
                  <a:lnTo>
                    <a:pt x="654174" y="68552"/>
                  </a:lnTo>
                  <a:lnTo>
                    <a:pt x="626760" y="71477"/>
                  </a:lnTo>
                  <a:lnTo>
                    <a:pt x="599145" y="74577"/>
                  </a:lnTo>
                  <a:lnTo>
                    <a:pt x="571386" y="77803"/>
                  </a:lnTo>
                  <a:lnTo>
                    <a:pt x="543526" y="81124"/>
                  </a:lnTo>
                  <a:lnTo>
                    <a:pt x="515597" y="84675"/>
                  </a:lnTo>
                  <a:lnTo>
                    <a:pt x="487620" y="88744"/>
                  </a:lnTo>
                  <a:lnTo>
                    <a:pt x="459610" y="93447"/>
                  </a:lnTo>
                  <a:lnTo>
                    <a:pt x="431579" y="98742"/>
                  </a:lnTo>
                  <a:lnTo>
                    <a:pt x="403533" y="104522"/>
                  </a:lnTo>
                  <a:lnTo>
                    <a:pt x="375477" y="110669"/>
                  </a:lnTo>
                  <a:lnTo>
                    <a:pt x="347414" y="117085"/>
                  </a:lnTo>
                  <a:lnTo>
                    <a:pt x="319347" y="123691"/>
                  </a:lnTo>
                  <a:lnTo>
                    <a:pt x="291281" y="130429"/>
                  </a:lnTo>
                  <a:lnTo>
                    <a:pt x="263382" y="137259"/>
                  </a:lnTo>
                  <a:lnTo>
                    <a:pt x="235957" y="144150"/>
                  </a:lnTo>
                  <a:lnTo>
                    <a:pt x="209141" y="151083"/>
                  </a:lnTo>
                  <a:lnTo>
                    <a:pt x="183064" y="158044"/>
                  </a:lnTo>
                  <a:lnTo>
                    <a:pt x="157934" y="165024"/>
                  </a:lnTo>
                  <a:lnTo>
                    <a:pt x="133777" y="172018"/>
                  </a:lnTo>
                  <a:lnTo>
                    <a:pt x="110791" y="179020"/>
                  </a:lnTo>
                  <a:lnTo>
                    <a:pt x="89413" y="186027"/>
                  </a:lnTo>
                  <a:lnTo>
                    <a:pt x="69752" y="193030"/>
                  </a:lnTo>
                  <a:lnTo>
                    <a:pt x="52202" y="199722"/>
                  </a:lnTo>
                  <a:lnTo>
                    <a:pt x="35890" y="206168"/>
                  </a:lnTo>
                  <a:lnTo>
                    <a:pt x="19382" y="212933"/>
                  </a:lnTo>
                  <a:lnTo>
                    <a:pt x="0" y="221099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861281" y="3947164"/>
              <a:ext cx="225534" cy="748546"/>
            </a:xfrm>
            <a:custGeom>
              <a:avLst/>
              <a:gdLst/>
              <a:ahLst/>
              <a:cxnLst/>
              <a:rect l="0" t="0" r="0" b="0"/>
              <a:pathLst>
                <a:path w="225534" h="748546">
                  <a:moveTo>
                    <a:pt x="191983" y="232649"/>
                  </a:moveTo>
                  <a:lnTo>
                    <a:pt x="194984" y="220981"/>
                  </a:lnTo>
                  <a:lnTo>
                    <a:pt x="198406" y="210492"/>
                  </a:lnTo>
                  <a:lnTo>
                    <a:pt x="202598" y="200191"/>
                  </a:lnTo>
                  <a:lnTo>
                    <a:pt x="207325" y="189890"/>
                  </a:lnTo>
                  <a:lnTo>
                    <a:pt x="212158" y="179546"/>
                  </a:lnTo>
                  <a:lnTo>
                    <a:pt x="216826" y="169156"/>
                  </a:lnTo>
                  <a:lnTo>
                    <a:pt x="220917" y="158728"/>
                  </a:lnTo>
                  <a:lnTo>
                    <a:pt x="223822" y="148270"/>
                  </a:lnTo>
                  <a:lnTo>
                    <a:pt x="225324" y="137781"/>
                  </a:lnTo>
                  <a:lnTo>
                    <a:pt x="225533" y="126940"/>
                  </a:lnTo>
                  <a:lnTo>
                    <a:pt x="224692" y="115138"/>
                  </a:lnTo>
                  <a:lnTo>
                    <a:pt x="223052" y="102131"/>
                  </a:lnTo>
                  <a:lnTo>
                    <a:pt x="220665" y="88481"/>
                  </a:lnTo>
                  <a:lnTo>
                    <a:pt x="217394" y="75311"/>
                  </a:lnTo>
                  <a:lnTo>
                    <a:pt x="213233" y="63235"/>
                  </a:lnTo>
                  <a:lnTo>
                    <a:pt x="208305" y="52349"/>
                  </a:lnTo>
                  <a:lnTo>
                    <a:pt x="202773" y="42504"/>
                  </a:lnTo>
                  <a:lnTo>
                    <a:pt x="196787" y="33481"/>
                  </a:lnTo>
                  <a:lnTo>
                    <a:pt x="190310" y="25235"/>
                  </a:lnTo>
                  <a:lnTo>
                    <a:pt x="183130" y="17901"/>
                  </a:lnTo>
                  <a:lnTo>
                    <a:pt x="175179" y="11487"/>
                  </a:lnTo>
                  <a:lnTo>
                    <a:pt x="166213" y="6193"/>
                  </a:lnTo>
                  <a:lnTo>
                    <a:pt x="155751" y="2467"/>
                  </a:lnTo>
                  <a:lnTo>
                    <a:pt x="143679" y="413"/>
                  </a:lnTo>
                  <a:lnTo>
                    <a:pt x="130504" y="0"/>
                  </a:lnTo>
                  <a:lnTo>
                    <a:pt x="117129" y="1237"/>
                  </a:lnTo>
                  <a:lnTo>
                    <a:pt x="104105" y="3961"/>
                  </a:lnTo>
                  <a:lnTo>
                    <a:pt x="91770" y="8060"/>
                  </a:lnTo>
                  <a:lnTo>
                    <a:pt x="80413" y="13551"/>
                  </a:lnTo>
                  <a:lnTo>
                    <a:pt x="70074" y="20321"/>
                  </a:lnTo>
                  <a:lnTo>
                    <a:pt x="60624" y="28306"/>
                  </a:lnTo>
                  <a:lnTo>
                    <a:pt x="51875" y="37568"/>
                  </a:lnTo>
                  <a:lnTo>
                    <a:pt x="43653" y="48017"/>
                  </a:lnTo>
                  <a:lnTo>
                    <a:pt x="35975" y="59287"/>
                  </a:lnTo>
                  <a:lnTo>
                    <a:pt x="29036" y="70845"/>
                  </a:lnTo>
                  <a:lnTo>
                    <a:pt x="22885" y="82361"/>
                  </a:lnTo>
                  <a:lnTo>
                    <a:pt x="17432" y="93873"/>
                  </a:lnTo>
                  <a:lnTo>
                    <a:pt x="12535" y="105668"/>
                  </a:lnTo>
                  <a:lnTo>
                    <a:pt x="8063" y="117900"/>
                  </a:lnTo>
                  <a:lnTo>
                    <a:pt x="4230" y="130573"/>
                  </a:lnTo>
                  <a:lnTo>
                    <a:pt x="1559" y="143621"/>
                  </a:lnTo>
                  <a:lnTo>
                    <a:pt x="241" y="156959"/>
                  </a:lnTo>
                  <a:lnTo>
                    <a:pt x="0" y="170510"/>
                  </a:lnTo>
                  <a:lnTo>
                    <a:pt x="294" y="184213"/>
                  </a:lnTo>
                  <a:lnTo>
                    <a:pt x="753" y="198019"/>
                  </a:lnTo>
                  <a:lnTo>
                    <a:pt x="1364" y="211730"/>
                  </a:lnTo>
                  <a:lnTo>
                    <a:pt x="2373" y="225016"/>
                  </a:lnTo>
                  <a:lnTo>
                    <a:pt x="3905" y="237731"/>
                  </a:lnTo>
                  <a:lnTo>
                    <a:pt x="6104" y="249896"/>
                  </a:lnTo>
                  <a:lnTo>
                    <a:pt x="9190" y="261606"/>
                  </a:lnTo>
                  <a:lnTo>
                    <a:pt x="13202" y="272958"/>
                  </a:lnTo>
                  <a:lnTo>
                    <a:pt x="18186" y="283718"/>
                  </a:lnTo>
                  <a:lnTo>
                    <a:pt x="24282" y="293346"/>
                  </a:lnTo>
                  <a:lnTo>
                    <a:pt x="31456" y="301637"/>
                  </a:lnTo>
                  <a:lnTo>
                    <a:pt x="39544" y="308697"/>
                  </a:lnTo>
                  <a:lnTo>
                    <a:pt x="48343" y="314755"/>
                  </a:lnTo>
                  <a:lnTo>
                    <a:pt x="57668" y="320044"/>
                  </a:lnTo>
                  <a:lnTo>
                    <a:pt x="67369" y="324446"/>
                  </a:lnTo>
                  <a:lnTo>
                    <a:pt x="77334" y="327506"/>
                  </a:lnTo>
                  <a:lnTo>
                    <a:pt x="87476" y="329080"/>
                  </a:lnTo>
                  <a:lnTo>
                    <a:pt x="97574" y="329154"/>
                  </a:lnTo>
                  <a:lnTo>
                    <a:pt x="107280" y="327685"/>
                  </a:lnTo>
                  <a:lnTo>
                    <a:pt x="116444" y="324805"/>
                  </a:lnTo>
                  <a:lnTo>
                    <a:pt x="125242" y="320770"/>
                  </a:lnTo>
                  <a:lnTo>
                    <a:pt x="134070" y="315853"/>
                  </a:lnTo>
                  <a:lnTo>
                    <a:pt x="143156" y="310291"/>
                  </a:lnTo>
                  <a:lnTo>
                    <a:pt x="152396" y="304271"/>
                  </a:lnTo>
                  <a:lnTo>
                    <a:pt x="161452" y="297931"/>
                  </a:lnTo>
                  <a:lnTo>
                    <a:pt x="170134" y="291368"/>
                  </a:lnTo>
                  <a:lnTo>
                    <a:pt x="178253" y="284485"/>
                  </a:lnTo>
                  <a:lnTo>
                    <a:pt x="185552" y="277026"/>
                  </a:lnTo>
                  <a:lnTo>
                    <a:pt x="191978" y="268893"/>
                  </a:lnTo>
                  <a:lnTo>
                    <a:pt x="197631" y="260142"/>
                  </a:lnTo>
                  <a:lnTo>
                    <a:pt x="202669" y="250889"/>
                  </a:lnTo>
                  <a:lnTo>
                    <a:pt x="207232" y="241349"/>
                  </a:lnTo>
                  <a:lnTo>
                    <a:pt x="210909" y="234902"/>
                  </a:lnTo>
                  <a:lnTo>
                    <a:pt x="212885" y="235484"/>
                  </a:lnTo>
                  <a:lnTo>
                    <a:pt x="213109" y="241632"/>
                  </a:lnTo>
                  <a:lnTo>
                    <a:pt x="212031" y="251537"/>
                  </a:lnTo>
                  <a:lnTo>
                    <a:pt x="210091" y="263630"/>
                  </a:lnTo>
                  <a:lnTo>
                    <a:pt x="207597" y="276466"/>
                  </a:lnTo>
                  <a:lnTo>
                    <a:pt x="204749" y="289242"/>
                  </a:lnTo>
                  <a:lnTo>
                    <a:pt x="201671" y="302306"/>
                  </a:lnTo>
                  <a:lnTo>
                    <a:pt x="198446" y="316836"/>
                  </a:lnTo>
                  <a:lnTo>
                    <a:pt x="195128" y="333392"/>
                  </a:lnTo>
                  <a:lnTo>
                    <a:pt x="191916" y="351434"/>
                  </a:lnTo>
                  <a:lnTo>
                    <a:pt x="189137" y="369710"/>
                  </a:lnTo>
                  <a:lnTo>
                    <a:pt x="186930" y="387453"/>
                  </a:lnTo>
                  <a:lnTo>
                    <a:pt x="185109" y="404416"/>
                  </a:lnTo>
                  <a:lnTo>
                    <a:pt x="183272" y="420634"/>
                  </a:lnTo>
                  <a:lnTo>
                    <a:pt x="181186" y="436240"/>
                  </a:lnTo>
                  <a:lnTo>
                    <a:pt x="178953" y="451380"/>
                  </a:lnTo>
                  <a:lnTo>
                    <a:pt x="176907" y="466180"/>
                  </a:lnTo>
                  <a:lnTo>
                    <a:pt x="175229" y="480740"/>
                  </a:lnTo>
                  <a:lnTo>
                    <a:pt x="173780" y="495132"/>
                  </a:lnTo>
                  <a:lnTo>
                    <a:pt x="172200" y="509410"/>
                  </a:lnTo>
                  <a:lnTo>
                    <a:pt x="170291" y="523610"/>
                  </a:lnTo>
                  <a:lnTo>
                    <a:pt x="168177" y="537756"/>
                  </a:lnTo>
                  <a:lnTo>
                    <a:pt x="166213" y="551867"/>
                  </a:lnTo>
                  <a:lnTo>
                    <a:pt x="164589" y="565949"/>
                  </a:lnTo>
                  <a:lnTo>
                    <a:pt x="163177" y="579847"/>
                  </a:lnTo>
                  <a:lnTo>
                    <a:pt x="161622" y="593258"/>
                  </a:lnTo>
                  <a:lnTo>
                    <a:pt x="159729" y="606071"/>
                  </a:lnTo>
                  <a:lnTo>
                    <a:pt x="157627" y="618812"/>
                  </a:lnTo>
                  <a:lnTo>
                    <a:pt x="155670" y="632505"/>
                  </a:lnTo>
                  <a:lnTo>
                    <a:pt x="154051" y="647637"/>
                  </a:lnTo>
                  <a:lnTo>
                    <a:pt x="152642" y="663718"/>
                  </a:lnTo>
                  <a:lnTo>
                    <a:pt x="151089" y="679598"/>
                  </a:lnTo>
                  <a:lnTo>
                    <a:pt x="149198" y="694598"/>
                  </a:lnTo>
                  <a:lnTo>
                    <a:pt x="147087" y="708117"/>
                  </a:lnTo>
                  <a:lnTo>
                    <a:pt x="144902" y="720723"/>
                  </a:lnTo>
                  <a:lnTo>
                    <a:pt x="142448" y="733511"/>
                  </a:lnTo>
                  <a:lnTo>
                    <a:pt x="139340" y="748545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309710" y="3968447"/>
              <a:ext cx="354000" cy="662268"/>
            </a:xfrm>
            <a:custGeom>
              <a:avLst/>
              <a:gdLst/>
              <a:ahLst/>
              <a:cxnLst/>
              <a:rect l="0" t="0" r="0" b="0"/>
              <a:pathLst>
                <a:path w="354000" h="662268">
                  <a:moveTo>
                    <a:pt x="122372" y="74496"/>
                  </a:moveTo>
                  <a:lnTo>
                    <a:pt x="119439" y="83297"/>
                  </a:lnTo>
                  <a:lnTo>
                    <a:pt x="116657" y="91644"/>
                  </a:lnTo>
                  <a:lnTo>
                    <a:pt x="113757" y="100343"/>
                  </a:lnTo>
                  <a:lnTo>
                    <a:pt x="110717" y="109463"/>
                  </a:lnTo>
                  <a:lnTo>
                    <a:pt x="107551" y="118958"/>
                  </a:lnTo>
                  <a:lnTo>
                    <a:pt x="104283" y="128746"/>
                  </a:lnTo>
                  <a:lnTo>
                    <a:pt x="100772" y="138587"/>
                  </a:lnTo>
                  <a:lnTo>
                    <a:pt x="96733" y="148113"/>
                  </a:lnTo>
                  <a:lnTo>
                    <a:pt x="92049" y="157102"/>
                  </a:lnTo>
                  <a:lnTo>
                    <a:pt x="86745" y="163990"/>
                  </a:lnTo>
                  <a:lnTo>
                    <a:pt x="81582" y="166436"/>
                  </a:lnTo>
                  <a:lnTo>
                    <a:pt x="77828" y="164515"/>
                  </a:lnTo>
                  <a:lnTo>
                    <a:pt x="75790" y="159468"/>
                  </a:lnTo>
                  <a:lnTo>
                    <a:pt x="75263" y="152408"/>
                  </a:lnTo>
                  <a:lnTo>
                    <a:pt x="75916" y="143918"/>
                  </a:lnTo>
                  <a:lnTo>
                    <a:pt x="77441" y="134161"/>
                  </a:lnTo>
                  <a:lnTo>
                    <a:pt x="79593" y="123309"/>
                  </a:lnTo>
                  <a:lnTo>
                    <a:pt x="82347" y="111900"/>
                  </a:lnTo>
                  <a:lnTo>
                    <a:pt x="85877" y="100765"/>
                  </a:lnTo>
                  <a:lnTo>
                    <a:pt x="90217" y="90341"/>
                  </a:lnTo>
                  <a:lnTo>
                    <a:pt x="95267" y="80543"/>
                  </a:lnTo>
                  <a:lnTo>
                    <a:pt x="100882" y="70968"/>
                  </a:lnTo>
                  <a:lnTo>
                    <a:pt x="106920" y="61344"/>
                  </a:lnTo>
                  <a:lnTo>
                    <a:pt x="113263" y="51726"/>
                  </a:lnTo>
                  <a:lnTo>
                    <a:pt x="119819" y="42407"/>
                  </a:lnTo>
                  <a:lnTo>
                    <a:pt x="126530" y="33545"/>
                  </a:lnTo>
                  <a:lnTo>
                    <a:pt x="133510" y="25305"/>
                  </a:lnTo>
                  <a:lnTo>
                    <a:pt x="141034" y="17924"/>
                  </a:lnTo>
                  <a:lnTo>
                    <a:pt x="149211" y="11452"/>
                  </a:lnTo>
                  <a:lnTo>
                    <a:pt x="157992" y="6108"/>
                  </a:lnTo>
                  <a:lnTo>
                    <a:pt x="167264" y="2341"/>
                  </a:lnTo>
                  <a:lnTo>
                    <a:pt x="176906" y="261"/>
                  </a:lnTo>
                  <a:lnTo>
                    <a:pt x="186651" y="0"/>
                  </a:lnTo>
                  <a:lnTo>
                    <a:pt x="196114" y="1869"/>
                  </a:lnTo>
                  <a:lnTo>
                    <a:pt x="205105" y="5832"/>
                  </a:lnTo>
                  <a:lnTo>
                    <a:pt x="213616" y="11575"/>
                  </a:lnTo>
                  <a:lnTo>
                    <a:pt x="221719" y="18711"/>
                  </a:lnTo>
                  <a:lnTo>
                    <a:pt x="229500" y="26876"/>
                  </a:lnTo>
                  <a:lnTo>
                    <a:pt x="236879" y="35778"/>
                  </a:lnTo>
                  <a:lnTo>
                    <a:pt x="243616" y="45198"/>
                  </a:lnTo>
                  <a:lnTo>
                    <a:pt x="249631" y="54985"/>
                  </a:lnTo>
                  <a:lnTo>
                    <a:pt x="254993" y="65352"/>
                  </a:lnTo>
                  <a:lnTo>
                    <a:pt x="259830" y="76837"/>
                  </a:lnTo>
                  <a:lnTo>
                    <a:pt x="264269" y="89644"/>
                  </a:lnTo>
                  <a:lnTo>
                    <a:pt x="268421" y="103670"/>
                  </a:lnTo>
                  <a:lnTo>
                    <a:pt x="272370" y="118689"/>
                  </a:lnTo>
                  <a:lnTo>
                    <a:pt x="276173" y="134466"/>
                  </a:lnTo>
                  <a:lnTo>
                    <a:pt x="279712" y="150958"/>
                  </a:lnTo>
                  <a:lnTo>
                    <a:pt x="282708" y="168313"/>
                  </a:lnTo>
                  <a:lnTo>
                    <a:pt x="285056" y="186543"/>
                  </a:lnTo>
                  <a:lnTo>
                    <a:pt x="286801" y="205530"/>
                  </a:lnTo>
                  <a:lnTo>
                    <a:pt x="288055" y="225113"/>
                  </a:lnTo>
                  <a:lnTo>
                    <a:pt x="288931" y="245129"/>
                  </a:lnTo>
                  <a:lnTo>
                    <a:pt x="289368" y="264959"/>
                  </a:lnTo>
                  <a:lnTo>
                    <a:pt x="289136" y="283588"/>
                  </a:lnTo>
                  <a:lnTo>
                    <a:pt x="288171" y="300562"/>
                  </a:lnTo>
                  <a:lnTo>
                    <a:pt x="286710" y="316094"/>
                  </a:lnTo>
                  <a:lnTo>
                    <a:pt x="285191" y="330761"/>
                  </a:lnTo>
                  <a:lnTo>
                    <a:pt x="283866" y="345012"/>
                  </a:lnTo>
                  <a:lnTo>
                    <a:pt x="282486" y="359419"/>
                  </a:lnTo>
                  <a:lnTo>
                    <a:pt x="280420" y="374711"/>
                  </a:lnTo>
                  <a:lnTo>
                    <a:pt x="277366" y="391184"/>
                  </a:lnTo>
                  <a:lnTo>
                    <a:pt x="273500" y="408302"/>
                  </a:lnTo>
                  <a:lnTo>
                    <a:pt x="269288" y="424946"/>
                  </a:lnTo>
                  <a:lnTo>
                    <a:pt x="265041" y="440505"/>
                  </a:lnTo>
                  <a:lnTo>
                    <a:pt x="260732" y="454881"/>
                  </a:lnTo>
                  <a:lnTo>
                    <a:pt x="256088" y="468222"/>
                  </a:lnTo>
                  <a:lnTo>
                    <a:pt x="250970" y="480750"/>
                  </a:lnTo>
                  <a:lnTo>
                    <a:pt x="245551" y="492671"/>
                  </a:lnTo>
                  <a:lnTo>
                    <a:pt x="240214" y="504159"/>
                  </a:lnTo>
                  <a:lnTo>
                    <a:pt x="235168" y="515346"/>
                  </a:lnTo>
                  <a:lnTo>
                    <a:pt x="230136" y="526491"/>
                  </a:lnTo>
                  <a:lnTo>
                    <a:pt x="224464" y="537967"/>
                  </a:lnTo>
                  <a:lnTo>
                    <a:pt x="217836" y="549945"/>
                  </a:lnTo>
                  <a:lnTo>
                    <a:pt x="210417" y="562261"/>
                  </a:lnTo>
                  <a:lnTo>
                    <a:pt x="202666" y="574528"/>
                  </a:lnTo>
                  <a:lnTo>
                    <a:pt x="194890" y="586515"/>
                  </a:lnTo>
                  <a:lnTo>
                    <a:pt x="187059" y="598004"/>
                  </a:lnTo>
                  <a:lnTo>
                    <a:pt x="178896" y="608720"/>
                  </a:lnTo>
                  <a:lnTo>
                    <a:pt x="170254" y="618591"/>
                  </a:lnTo>
                  <a:lnTo>
                    <a:pt x="160976" y="627711"/>
                  </a:lnTo>
                  <a:lnTo>
                    <a:pt x="150830" y="636230"/>
                  </a:lnTo>
                  <a:lnTo>
                    <a:pt x="139771" y="644286"/>
                  </a:lnTo>
                  <a:lnTo>
                    <a:pt x="127750" y="651511"/>
                  </a:lnTo>
                  <a:lnTo>
                    <a:pt x="114623" y="657080"/>
                  </a:lnTo>
                  <a:lnTo>
                    <a:pt x="100435" y="660670"/>
                  </a:lnTo>
                  <a:lnTo>
                    <a:pt x="85841" y="662267"/>
                  </a:lnTo>
                  <a:lnTo>
                    <a:pt x="71964" y="661900"/>
                  </a:lnTo>
                  <a:lnTo>
                    <a:pt x="59382" y="659796"/>
                  </a:lnTo>
                  <a:lnTo>
                    <a:pt x="48310" y="656131"/>
                  </a:lnTo>
                  <a:lnTo>
                    <a:pt x="38864" y="650938"/>
                  </a:lnTo>
                  <a:lnTo>
                    <a:pt x="30919" y="644376"/>
                  </a:lnTo>
                  <a:lnTo>
                    <a:pt x="24209" y="636702"/>
                  </a:lnTo>
                  <a:lnTo>
                    <a:pt x="18444" y="628182"/>
                  </a:lnTo>
                  <a:lnTo>
                    <a:pt x="13376" y="619040"/>
                  </a:lnTo>
                  <a:lnTo>
                    <a:pt x="8967" y="609291"/>
                  </a:lnTo>
                  <a:lnTo>
                    <a:pt x="5377" y="598762"/>
                  </a:lnTo>
                  <a:lnTo>
                    <a:pt x="2631" y="587418"/>
                  </a:lnTo>
                  <a:lnTo>
                    <a:pt x="788" y="575360"/>
                  </a:lnTo>
                  <a:lnTo>
                    <a:pt x="0" y="562733"/>
                  </a:lnTo>
                  <a:lnTo>
                    <a:pt x="254" y="549691"/>
                  </a:lnTo>
                  <a:lnTo>
                    <a:pt x="1561" y="536678"/>
                  </a:lnTo>
                  <a:lnTo>
                    <a:pt x="4034" y="524402"/>
                  </a:lnTo>
                  <a:lnTo>
                    <a:pt x="7627" y="513190"/>
                  </a:lnTo>
                  <a:lnTo>
                    <a:pt x="12328" y="503188"/>
                  </a:lnTo>
                  <a:lnTo>
                    <a:pt x="18232" y="494535"/>
                  </a:lnTo>
                  <a:lnTo>
                    <a:pt x="25282" y="487168"/>
                  </a:lnTo>
                  <a:lnTo>
                    <a:pt x="33457" y="481202"/>
                  </a:lnTo>
                  <a:lnTo>
                    <a:pt x="42846" y="477009"/>
                  </a:lnTo>
                  <a:lnTo>
                    <a:pt x="53386" y="474631"/>
                  </a:lnTo>
                  <a:lnTo>
                    <a:pt x="64886" y="473827"/>
                  </a:lnTo>
                  <a:lnTo>
                    <a:pt x="77130" y="474268"/>
                  </a:lnTo>
                  <a:lnTo>
                    <a:pt x="89916" y="475640"/>
                  </a:lnTo>
                  <a:lnTo>
                    <a:pt x="102925" y="477846"/>
                  </a:lnTo>
                  <a:lnTo>
                    <a:pt x="115731" y="480996"/>
                  </a:lnTo>
                  <a:lnTo>
                    <a:pt x="128125" y="485076"/>
                  </a:lnTo>
                  <a:lnTo>
                    <a:pt x="140244" y="489950"/>
                  </a:lnTo>
                  <a:lnTo>
                    <a:pt x="152455" y="495446"/>
                  </a:lnTo>
                  <a:lnTo>
                    <a:pt x="164970" y="501403"/>
                  </a:lnTo>
                  <a:lnTo>
                    <a:pt x="177835" y="507692"/>
                  </a:lnTo>
                  <a:lnTo>
                    <a:pt x="191011" y="514213"/>
                  </a:lnTo>
                  <a:lnTo>
                    <a:pt x="204430" y="520889"/>
                  </a:lnTo>
                  <a:lnTo>
                    <a:pt x="217866" y="527507"/>
                  </a:lnTo>
                  <a:lnTo>
                    <a:pt x="230961" y="533724"/>
                  </a:lnTo>
                  <a:lnTo>
                    <a:pt x="243548" y="539383"/>
                  </a:lnTo>
                  <a:lnTo>
                    <a:pt x="255796" y="544335"/>
                  </a:lnTo>
                  <a:lnTo>
                    <a:pt x="268094" y="548363"/>
                  </a:lnTo>
                  <a:lnTo>
                    <a:pt x="280658" y="551437"/>
                  </a:lnTo>
                  <a:lnTo>
                    <a:pt x="293320" y="553495"/>
                  </a:lnTo>
                  <a:lnTo>
                    <a:pt x="307062" y="554445"/>
                  </a:lnTo>
                  <a:lnTo>
                    <a:pt x="325331" y="553256"/>
                  </a:lnTo>
                  <a:lnTo>
                    <a:pt x="353999" y="548278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209786" y="4093471"/>
              <a:ext cx="432660" cy="828051"/>
            </a:xfrm>
            <a:custGeom>
              <a:avLst/>
              <a:gdLst/>
              <a:ahLst/>
              <a:cxnLst/>
              <a:rect l="0" t="0" r="0" b="0"/>
              <a:pathLst>
                <a:path w="432660" h="828051">
                  <a:moveTo>
                    <a:pt x="116804" y="44228"/>
                  </a:moveTo>
                  <a:lnTo>
                    <a:pt x="113870" y="53029"/>
                  </a:lnTo>
                  <a:lnTo>
                    <a:pt x="111088" y="61376"/>
                  </a:lnTo>
                  <a:lnTo>
                    <a:pt x="108189" y="70080"/>
                  </a:lnTo>
                  <a:lnTo>
                    <a:pt x="105148" y="79373"/>
                  </a:lnTo>
                  <a:lnTo>
                    <a:pt x="101983" y="89516"/>
                  </a:lnTo>
                  <a:lnTo>
                    <a:pt x="98715" y="100557"/>
                  </a:lnTo>
                  <a:lnTo>
                    <a:pt x="95204" y="112224"/>
                  </a:lnTo>
                  <a:lnTo>
                    <a:pt x="91164" y="124046"/>
                  </a:lnTo>
                  <a:lnTo>
                    <a:pt x="86481" y="135692"/>
                  </a:lnTo>
                  <a:lnTo>
                    <a:pt x="81176" y="145525"/>
                  </a:lnTo>
                  <a:lnTo>
                    <a:pt x="76018" y="150796"/>
                  </a:lnTo>
                  <a:lnTo>
                    <a:pt x="72437" y="150840"/>
                  </a:lnTo>
                  <a:lnTo>
                    <a:pt x="71048" y="146604"/>
                  </a:lnTo>
                  <a:lnTo>
                    <a:pt x="71773" y="139264"/>
                  </a:lnTo>
                  <a:lnTo>
                    <a:pt x="74252" y="129927"/>
                  </a:lnTo>
                  <a:lnTo>
                    <a:pt x="78074" y="119588"/>
                  </a:lnTo>
                  <a:lnTo>
                    <a:pt x="82882" y="108851"/>
                  </a:lnTo>
                  <a:lnTo>
                    <a:pt x="88555" y="98011"/>
                  </a:lnTo>
                  <a:lnTo>
                    <a:pt x="95189" y="87187"/>
                  </a:lnTo>
                  <a:lnTo>
                    <a:pt x="102758" y="76423"/>
                  </a:lnTo>
                  <a:lnTo>
                    <a:pt x="110959" y="65886"/>
                  </a:lnTo>
                  <a:lnTo>
                    <a:pt x="119310" y="55876"/>
                  </a:lnTo>
                  <a:lnTo>
                    <a:pt x="127524" y="46512"/>
                  </a:lnTo>
                  <a:lnTo>
                    <a:pt x="135667" y="37918"/>
                  </a:lnTo>
                  <a:lnTo>
                    <a:pt x="144047" y="30290"/>
                  </a:lnTo>
                  <a:lnTo>
                    <a:pt x="152839" y="23640"/>
                  </a:lnTo>
                  <a:lnTo>
                    <a:pt x="162219" y="17836"/>
                  </a:lnTo>
                  <a:lnTo>
                    <a:pt x="172434" y="12695"/>
                  </a:lnTo>
                  <a:lnTo>
                    <a:pt x="183530" y="8056"/>
                  </a:lnTo>
                  <a:lnTo>
                    <a:pt x="195237" y="4109"/>
                  </a:lnTo>
                  <a:lnTo>
                    <a:pt x="207087" y="1361"/>
                  </a:lnTo>
                  <a:lnTo>
                    <a:pt x="218792" y="0"/>
                  </a:lnTo>
                  <a:lnTo>
                    <a:pt x="230090" y="70"/>
                  </a:lnTo>
                  <a:lnTo>
                    <a:pt x="240677" y="1637"/>
                  </a:lnTo>
                  <a:lnTo>
                    <a:pt x="250462" y="4592"/>
                  </a:lnTo>
                  <a:lnTo>
                    <a:pt x="259524" y="9016"/>
                  </a:lnTo>
                  <a:lnTo>
                    <a:pt x="268005" y="15259"/>
                  </a:lnTo>
                  <a:lnTo>
                    <a:pt x="276048" y="23352"/>
                  </a:lnTo>
                  <a:lnTo>
                    <a:pt x="283775" y="33209"/>
                  </a:lnTo>
                  <a:lnTo>
                    <a:pt x="291277" y="44798"/>
                  </a:lnTo>
                  <a:lnTo>
                    <a:pt x="298620" y="57938"/>
                  </a:lnTo>
                  <a:lnTo>
                    <a:pt x="305688" y="72659"/>
                  </a:lnTo>
                  <a:lnTo>
                    <a:pt x="312208" y="89275"/>
                  </a:lnTo>
                  <a:lnTo>
                    <a:pt x="318074" y="107768"/>
                  </a:lnTo>
                  <a:lnTo>
                    <a:pt x="323334" y="127220"/>
                  </a:lnTo>
                  <a:lnTo>
                    <a:pt x="328102" y="146050"/>
                  </a:lnTo>
                  <a:lnTo>
                    <a:pt x="332495" y="163415"/>
                  </a:lnTo>
                  <a:lnTo>
                    <a:pt x="336616" y="179344"/>
                  </a:lnTo>
                  <a:lnTo>
                    <a:pt x="340543" y="194343"/>
                  </a:lnTo>
                  <a:lnTo>
                    <a:pt x="344333" y="208841"/>
                  </a:lnTo>
                  <a:lnTo>
                    <a:pt x="347862" y="223088"/>
                  </a:lnTo>
                  <a:lnTo>
                    <a:pt x="350852" y="237216"/>
                  </a:lnTo>
                  <a:lnTo>
                    <a:pt x="353196" y="251290"/>
                  </a:lnTo>
                  <a:lnTo>
                    <a:pt x="354938" y="265340"/>
                  </a:lnTo>
                  <a:lnTo>
                    <a:pt x="356190" y="279379"/>
                  </a:lnTo>
                  <a:lnTo>
                    <a:pt x="357069" y="293415"/>
                  </a:lnTo>
                  <a:lnTo>
                    <a:pt x="357678" y="307451"/>
                  </a:lnTo>
                  <a:lnTo>
                    <a:pt x="358094" y="321486"/>
                  </a:lnTo>
                  <a:lnTo>
                    <a:pt x="358378" y="335522"/>
                  </a:lnTo>
                  <a:lnTo>
                    <a:pt x="358569" y="349558"/>
                  </a:lnTo>
                  <a:lnTo>
                    <a:pt x="358698" y="363595"/>
                  </a:lnTo>
                  <a:lnTo>
                    <a:pt x="358780" y="377637"/>
                  </a:lnTo>
                  <a:lnTo>
                    <a:pt x="358665" y="391847"/>
                  </a:lnTo>
                  <a:lnTo>
                    <a:pt x="358056" y="406533"/>
                  </a:lnTo>
                  <a:lnTo>
                    <a:pt x="356829" y="421819"/>
                  </a:lnTo>
                  <a:lnTo>
                    <a:pt x="355021" y="437510"/>
                  </a:lnTo>
                  <a:lnTo>
                    <a:pt x="352735" y="453196"/>
                  </a:lnTo>
                  <a:lnTo>
                    <a:pt x="350083" y="468641"/>
                  </a:lnTo>
                  <a:lnTo>
                    <a:pt x="346997" y="483945"/>
                  </a:lnTo>
                  <a:lnTo>
                    <a:pt x="343247" y="499439"/>
                  </a:lnTo>
                  <a:lnTo>
                    <a:pt x="338767" y="515304"/>
                  </a:lnTo>
                  <a:lnTo>
                    <a:pt x="333792" y="531399"/>
                  </a:lnTo>
                  <a:lnTo>
                    <a:pt x="328761" y="547365"/>
                  </a:lnTo>
                  <a:lnTo>
                    <a:pt x="323929" y="562998"/>
                  </a:lnTo>
                  <a:lnTo>
                    <a:pt x="319211" y="578258"/>
                  </a:lnTo>
                  <a:lnTo>
                    <a:pt x="314283" y="593191"/>
                  </a:lnTo>
                  <a:lnTo>
                    <a:pt x="308968" y="607867"/>
                  </a:lnTo>
                  <a:lnTo>
                    <a:pt x="303245" y="622349"/>
                  </a:lnTo>
                  <a:lnTo>
                    <a:pt x="297171" y="636693"/>
                  </a:lnTo>
                  <a:lnTo>
                    <a:pt x="290822" y="650935"/>
                  </a:lnTo>
                  <a:lnTo>
                    <a:pt x="284269" y="664942"/>
                  </a:lnTo>
                  <a:lnTo>
                    <a:pt x="277571" y="678427"/>
                  </a:lnTo>
                  <a:lnTo>
                    <a:pt x="270771" y="691276"/>
                  </a:lnTo>
                  <a:lnTo>
                    <a:pt x="263900" y="703532"/>
                  </a:lnTo>
                  <a:lnTo>
                    <a:pt x="256981" y="715302"/>
                  </a:lnTo>
                  <a:lnTo>
                    <a:pt x="250024" y="726699"/>
                  </a:lnTo>
                  <a:lnTo>
                    <a:pt x="242878" y="737658"/>
                  </a:lnTo>
                  <a:lnTo>
                    <a:pt x="235241" y="747953"/>
                  </a:lnTo>
                  <a:lnTo>
                    <a:pt x="226993" y="757509"/>
                  </a:lnTo>
                  <a:lnTo>
                    <a:pt x="218335" y="766402"/>
                  </a:lnTo>
                  <a:lnTo>
                    <a:pt x="209677" y="774762"/>
                  </a:lnTo>
                  <a:lnTo>
                    <a:pt x="201257" y="782720"/>
                  </a:lnTo>
                  <a:lnTo>
                    <a:pt x="192976" y="790388"/>
                  </a:lnTo>
                  <a:lnTo>
                    <a:pt x="184503" y="797851"/>
                  </a:lnTo>
                  <a:lnTo>
                    <a:pt x="175650" y="805162"/>
                  </a:lnTo>
                  <a:lnTo>
                    <a:pt x="166229" y="812039"/>
                  </a:lnTo>
                  <a:lnTo>
                    <a:pt x="155987" y="817898"/>
                  </a:lnTo>
                  <a:lnTo>
                    <a:pt x="144868" y="822498"/>
                  </a:lnTo>
                  <a:lnTo>
                    <a:pt x="132975" y="825755"/>
                  </a:lnTo>
                  <a:lnTo>
                    <a:pt x="120468" y="827573"/>
                  </a:lnTo>
                  <a:lnTo>
                    <a:pt x="107505" y="828050"/>
                  </a:lnTo>
                  <a:lnTo>
                    <a:pt x="94377" y="827253"/>
                  </a:lnTo>
                  <a:lnTo>
                    <a:pt x="81492" y="825131"/>
                  </a:lnTo>
                  <a:lnTo>
                    <a:pt x="69054" y="821772"/>
                  </a:lnTo>
                  <a:lnTo>
                    <a:pt x="57245" y="817060"/>
                  </a:lnTo>
                  <a:lnTo>
                    <a:pt x="46307" y="810616"/>
                  </a:lnTo>
                  <a:lnTo>
                    <a:pt x="36287" y="802391"/>
                  </a:lnTo>
                  <a:lnTo>
                    <a:pt x="27236" y="792613"/>
                  </a:lnTo>
                  <a:lnTo>
                    <a:pt x="19294" y="781608"/>
                  </a:lnTo>
                  <a:lnTo>
                    <a:pt x="12439" y="769688"/>
                  </a:lnTo>
                  <a:lnTo>
                    <a:pt x="6835" y="757109"/>
                  </a:lnTo>
                  <a:lnTo>
                    <a:pt x="2893" y="744067"/>
                  </a:lnTo>
                  <a:lnTo>
                    <a:pt x="686" y="730710"/>
                  </a:lnTo>
                  <a:lnTo>
                    <a:pt x="0" y="717301"/>
                  </a:lnTo>
                  <a:lnTo>
                    <a:pt x="519" y="704218"/>
                  </a:lnTo>
                  <a:lnTo>
                    <a:pt x="1949" y="691643"/>
                  </a:lnTo>
                  <a:lnTo>
                    <a:pt x="4364" y="679741"/>
                  </a:lnTo>
                  <a:lnTo>
                    <a:pt x="8186" y="668741"/>
                  </a:lnTo>
                  <a:lnTo>
                    <a:pt x="13540" y="658674"/>
                  </a:lnTo>
                  <a:lnTo>
                    <a:pt x="20423" y="649421"/>
                  </a:lnTo>
                  <a:lnTo>
                    <a:pt x="28871" y="640812"/>
                  </a:lnTo>
                  <a:lnTo>
                    <a:pt x="38742" y="632691"/>
                  </a:lnTo>
                  <a:lnTo>
                    <a:pt x="49778" y="625253"/>
                  </a:lnTo>
                  <a:lnTo>
                    <a:pt x="61701" y="619008"/>
                  </a:lnTo>
                  <a:lnTo>
                    <a:pt x="74279" y="614146"/>
                  </a:lnTo>
                  <a:lnTo>
                    <a:pt x="87485" y="610712"/>
                  </a:lnTo>
                  <a:lnTo>
                    <a:pt x="101488" y="608773"/>
                  </a:lnTo>
                  <a:lnTo>
                    <a:pt x="116313" y="608216"/>
                  </a:lnTo>
                  <a:lnTo>
                    <a:pt x="131692" y="608960"/>
                  </a:lnTo>
                  <a:lnTo>
                    <a:pt x="147169" y="611046"/>
                  </a:lnTo>
                  <a:lnTo>
                    <a:pt x="162461" y="614373"/>
                  </a:lnTo>
                  <a:lnTo>
                    <a:pt x="177152" y="618723"/>
                  </a:lnTo>
                  <a:lnTo>
                    <a:pt x="190638" y="623858"/>
                  </a:lnTo>
                  <a:lnTo>
                    <a:pt x="202715" y="629575"/>
                  </a:lnTo>
                  <a:lnTo>
                    <a:pt x="213825" y="635870"/>
                  </a:lnTo>
                  <a:lnTo>
                    <a:pt x="224827" y="642926"/>
                  </a:lnTo>
                  <a:lnTo>
                    <a:pt x="236234" y="650776"/>
                  </a:lnTo>
                  <a:lnTo>
                    <a:pt x="248034" y="658996"/>
                  </a:lnTo>
                  <a:lnTo>
                    <a:pt x="259890" y="666828"/>
                  </a:lnTo>
                  <a:lnTo>
                    <a:pt x="271579" y="673881"/>
                  </a:lnTo>
                  <a:lnTo>
                    <a:pt x="283191" y="680429"/>
                  </a:lnTo>
                  <a:lnTo>
                    <a:pt x="295047" y="687199"/>
                  </a:lnTo>
                  <a:lnTo>
                    <a:pt x="307317" y="694600"/>
                  </a:lnTo>
                  <a:lnTo>
                    <a:pt x="320014" y="702386"/>
                  </a:lnTo>
                  <a:lnTo>
                    <a:pt x="333076" y="709860"/>
                  </a:lnTo>
                  <a:lnTo>
                    <a:pt x="346418" y="716625"/>
                  </a:lnTo>
                  <a:lnTo>
                    <a:pt x="359937" y="722474"/>
                  </a:lnTo>
                  <a:lnTo>
                    <a:pt x="375158" y="727797"/>
                  </a:lnTo>
                  <a:lnTo>
                    <a:pt x="396770" y="733056"/>
                  </a:lnTo>
                  <a:lnTo>
                    <a:pt x="432659" y="739109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863544" y="4653596"/>
              <a:ext cx="10529" cy="31586"/>
            </a:xfrm>
            <a:custGeom>
              <a:avLst/>
              <a:gdLst/>
              <a:ahLst/>
              <a:cxnLst/>
              <a:rect l="0" t="0" r="0" b="0"/>
              <a:pathLst>
                <a:path w="10529" h="31586">
                  <a:moveTo>
                    <a:pt x="10528" y="0"/>
                  </a:moveTo>
                  <a:lnTo>
                    <a:pt x="7409" y="9358"/>
                  </a:lnTo>
                  <a:lnTo>
                    <a:pt x="4939" y="16767"/>
                  </a:lnTo>
                  <a:lnTo>
                    <a:pt x="0" y="31585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02722" y="3769653"/>
              <a:ext cx="2938419" cy="1199663"/>
            </a:xfrm>
            <a:custGeom>
              <a:avLst/>
              <a:gdLst/>
              <a:ahLst/>
              <a:cxnLst/>
              <a:rect l="0" t="0" r="0" b="0"/>
              <a:pathLst>
                <a:path w="2938419" h="1199663">
                  <a:moveTo>
                    <a:pt x="1371392" y="168005"/>
                  </a:moveTo>
                  <a:lnTo>
                    <a:pt x="1359589" y="168005"/>
                  </a:lnTo>
                  <a:lnTo>
                    <a:pt x="1347820" y="168005"/>
                  </a:lnTo>
                  <a:lnTo>
                    <a:pt x="1334926" y="168005"/>
                  </a:lnTo>
                  <a:lnTo>
                    <a:pt x="1320905" y="168005"/>
                  </a:lnTo>
                  <a:lnTo>
                    <a:pt x="1305928" y="168005"/>
                  </a:lnTo>
                  <a:lnTo>
                    <a:pt x="1290210" y="168005"/>
                  </a:lnTo>
                  <a:lnTo>
                    <a:pt x="1274107" y="168005"/>
                  </a:lnTo>
                  <a:lnTo>
                    <a:pt x="1258084" y="168005"/>
                  </a:lnTo>
                  <a:lnTo>
                    <a:pt x="1242373" y="168005"/>
                  </a:lnTo>
                  <a:lnTo>
                    <a:pt x="1226537" y="168005"/>
                  </a:lnTo>
                  <a:lnTo>
                    <a:pt x="1209614" y="168005"/>
                  </a:lnTo>
                  <a:lnTo>
                    <a:pt x="1191160" y="168009"/>
                  </a:lnTo>
                  <a:lnTo>
                    <a:pt x="1171696" y="168182"/>
                  </a:lnTo>
                  <a:lnTo>
                    <a:pt x="1152390" y="168830"/>
                  </a:lnTo>
                  <a:lnTo>
                    <a:pt x="1133924" y="170079"/>
                  </a:lnTo>
                  <a:lnTo>
                    <a:pt x="1116458" y="171732"/>
                  </a:lnTo>
                  <a:lnTo>
                    <a:pt x="1099895" y="173380"/>
                  </a:lnTo>
                  <a:lnTo>
                    <a:pt x="1084055" y="174783"/>
                  </a:lnTo>
                  <a:lnTo>
                    <a:pt x="1068757" y="175875"/>
                  </a:lnTo>
                  <a:lnTo>
                    <a:pt x="1053850" y="176683"/>
                  </a:lnTo>
                  <a:lnTo>
                    <a:pt x="1039218" y="177261"/>
                  </a:lnTo>
                  <a:lnTo>
                    <a:pt x="1024777" y="177666"/>
                  </a:lnTo>
                  <a:lnTo>
                    <a:pt x="1010467" y="177946"/>
                  </a:lnTo>
                  <a:lnTo>
                    <a:pt x="996242" y="178137"/>
                  </a:lnTo>
                  <a:lnTo>
                    <a:pt x="981908" y="178267"/>
                  </a:lnTo>
                  <a:lnTo>
                    <a:pt x="967140" y="178354"/>
                  </a:lnTo>
                  <a:lnTo>
                    <a:pt x="951784" y="178413"/>
                  </a:lnTo>
                  <a:lnTo>
                    <a:pt x="935538" y="178453"/>
                  </a:lnTo>
                  <a:lnTo>
                    <a:pt x="917882" y="178480"/>
                  </a:lnTo>
                  <a:lnTo>
                    <a:pt x="898679" y="178498"/>
                  </a:lnTo>
                  <a:lnTo>
                    <a:pt x="878579" y="178510"/>
                  </a:lnTo>
                  <a:lnTo>
                    <a:pt x="858781" y="178518"/>
                  </a:lnTo>
                  <a:lnTo>
                    <a:pt x="839952" y="178528"/>
                  </a:lnTo>
                  <a:lnTo>
                    <a:pt x="822227" y="178703"/>
                  </a:lnTo>
                  <a:lnTo>
                    <a:pt x="805484" y="179354"/>
                  </a:lnTo>
                  <a:lnTo>
                    <a:pt x="789519" y="180604"/>
                  </a:lnTo>
                  <a:lnTo>
                    <a:pt x="774135" y="182258"/>
                  </a:lnTo>
                  <a:lnTo>
                    <a:pt x="759170" y="183907"/>
                  </a:lnTo>
                  <a:lnTo>
                    <a:pt x="744500" y="185311"/>
                  </a:lnTo>
                  <a:lnTo>
                    <a:pt x="730033" y="186403"/>
                  </a:lnTo>
                  <a:lnTo>
                    <a:pt x="715705" y="187212"/>
                  </a:lnTo>
                  <a:lnTo>
                    <a:pt x="701472" y="187795"/>
                  </a:lnTo>
                  <a:lnTo>
                    <a:pt x="687303" y="188372"/>
                  </a:lnTo>
                  <a:lnTo>
                    <a:pt x="673178" y="189300"/>
                  </a:lnTo>
                  <a:lnTo>
                    <a:pt x="659067" y="190745"/>
                  </a:lnTo>
                  <a:lnTo>
                    <a:pt x="644472" y="192700"/>
                  </a:lnTo>
                  <a:lnTo>
                    <a:pt x="628463" y="195084"/>
                  </a:lnTo>
                  <a:lnTo>
                    <a:pt x="610661" y="197799"/>
                  </a:lnTo>
                  <a:lnTo>
                    <a:pt x="591653" y="200757"/>
                  </a:lnTo>
                  <a:lnTo>
                    <a:pt x="572663" y="203888"/>
                  </a:lnTo>
                  <a:lnTo>
                    <a:pt x="554411" y="207144"/>
                  </a:lnTo>
                  <a:lnTo>
                    <a:pt x="537091" y="210652"/>
                  </a:lnTo>
                  <a:lnTo>
                    <a:pt x="520627" y="214692"/>
                  </a:lnTo>
                  <a:lnTo>
                    <a:pt x="504854" y="219372"/>
                  </a:lnTo>
                  <a:lnTo>
                    <a:pt x="489600" y="224481"/>
                  </a:lnTo>
                  <a:lnTo>
                    <a:pt x="474722" y="229603"/>
                  </a:lnTo>
                  <a:lnTo>
                    <a:pt x="460115" y="234496"/>
                  </a:lnTo>
                  <a:lnTo>
                    <a:pt x="445860" y="239256"/>
                  </a:lnTo>
                  <a:lnTo>
                    <a:pt x="432208" y="244211"/>
                  </a:lnTo>
                  <a:lnTo>
                    <a:pt x="419237" y="249545"/>
                  </a:lnTo>
                  <a:lnTo>
                    <a:pt x="406560" y="255280"/>
                  </a:lnTo>
                  <a:lnTo>
                    <a:pt x="393442" y="261362"/>
                  </a:lnTo>
                  <a:lnTo>
                    <a:pt x="379509" y="267721"/>
                  </a:lnTo>
                  <a:lnTo>
                    <a:pt x="365048" y="274450"/>
                  </a:lnTo>
                  <a:lnTo>
                    <a:pt x="350795" y="281800"/>
                  </a:lnTo>
                  <a:lnTo>
                    <a:pt x="337165" y="289850"/>
                  </a:lnTo>
                  <a:lnTo>
                    <a:pt x="324081" y="298375"/>
                  </a:lnTo>
                  <a:lnTo>
                    <a:pt x="311156" y="306943"/>
                  </a:lnTo>
                  <a:lnTo>
                    <a:pt x="298133" y="315302"/>
                  </a:lnTo>
                  <a:lnTo>
                    <a:pt x="285083" y="323542"/>
                  </a:lnTo>
                  <a:lnTo>
                    <a:pt x="272307" y="331988"/>
                  </a:lnTo>
                  <a:lnTo>
                    <a:pt x="259962" y="340813"/>
                  </a:lnTo>
                  <a:lnTo>
                    <a:pt x="247891" y="349876"/>
                  </a:lnTo>
                  <a:lnTo>
                    <a:pt x="235719" y="358814"/>
                  </a:lnTo>
                  <a:lnTo>
                    <a:pt x="223238" y="367426"/>
                  </a:lnTo>
                  <a:lnTo>
                    <a:pt x="210567" y="375836"/>
                  </a:lnTo>
                  <a:lnTo>
                    <a:pt x="198054" y="384396"/>
                  </a:lnTo>
                  <a:lnTo>
                    <a:pt x="185899" y="393309"/>
                  </a:lnTo>
                  <a:lnTo>
                    <a:pt x="174295" y="402769"/>
                  </a:lnTo>
                  <a:lnTo>
                    <a:pt x="163502" y="413038"/>
                  </a:lnTo>
                  <a:lnTo>
                    <a:pt x="153574" y="424171"/>
                  </a:lnTo>
                  <a:lnTo>
                    <a:pt x="144246" y="435902"/>
                  </a:lnTo>
                  <a:lnTo>
                    <a:pt x="135055" y="447769"/>
                  </a:lnTo>
                  <a:lnTo>
                    <a:pt x="125721" y="459489"/>
                  </a:lnTo>
                  <a:lnTo>
                    <a:pt x="116315" y="470967"/>
                  </a:lnTo>
                  <a:lnTo>
                    <a:pt x="107145" y="482206"/>
                  </a:lnTo>
                  <a:lnTo>
                    <a:pt x="98383" y="493248"/>
                  </a:lnTo>
                  <a:lnTo>
                    <a:pt x="90041" y="504138"/>
                  </a:lnTo>
                  <a:lnTo>
                    <a:pt x="82059" y="514917"/>
                  </a:lnTo>
                  <a:lnTo>
                    <a:pt x="74358" y="525617"/>
                  </a:lnTo>
                  <a:lnTo>
                    <a:pt x="66865" y="536262"/>
                  </a:lnTo>
                  <a:lnTo>
                    <a:pt x="59520" y="546870"/>
                  </a:lnTo>
                  <a:lnTo>
                    <a:pt x="52283" y="557452"/>
                  </a:lnTo>
                  <a:lnTo>
                    <a:pt x="45286" y="568016"/>
                  </a:lnTo>
                  <a:lnTo>
                    <a:pt x="38814" y="578568"/>
                  </a:lnTo>
                  <a:lnTo>
                    <a:pt x="32980" y="589112"/>
                  </a:lnTo>
                  <a:lnTo>
                    <a:pt x="27741" y="599652"/>
                  </a:lnTo>
                  <a:lnTo>
                    <a:pt x="22988" y="610187"/>
                  </a:lnTo>
                  <a:lnTo>
                    <a:pt x="18604" y="620721"/>
                  </a:lnTo>
                  <a:lnTo>
                    <a:pt x="14490" y="631252"/>
                  </a:lnTo>
                  <a:lnTo>
                    <a:pt x="10566" y="641783"/>
                  </a:lnTo>
                  <a:lnTo>
                    <a:pt x="6784" y="652327"/>
                  </a:lnTo>
                  <a:lnTo>
                    <a:pt x="3430" y="663375"/>
                  </a:lnTo>
                  <a:lnTo>
                    <a:pt x="1089" y="675848"/>
                  </a:lnTo>
                  <a:lnTo>
                    <a:pt x="0" y="690137"/>
                  </a:lnTo>
                  <a:lnTo>
                    <a:pt x="84" y="706143"/>
                  </a:lnTo>
                  <a:lnTo>
                    <a:pt x="1129" y="723561"/>
                  </a:lnTo>
                  <a:lnTo>
                    <a:pt x="2910" y="742053"/>
                  </a:lnTo>
                  <a:lnTo>
                    <a:pt x="5392" y="761163"/>
                  </a:lnTo>
                  <a:lnTo>
                    <a:pt x="8729" y="780357"/>
                  </a:lnTo>
                  <a:lnTo>
                    <a:pt x="12933" y="799321"/>
                  </a:lnTo>
                  <a:lnTo>
                    <a:pt x="17890" y="817475"/>
                  </a:lnTo>
                  <a:lnTo>
                    <a:pt x="23442" y="833914"/>
                  </a:lnTo>
                  <a:lnTo>
                    <a:pt x="29437" y="848308"/>
                  </a:lnTo>
                  <a:lnTo>
                    <a:pt x="35750" y="860973"/>
                  </a:lnTo>
                  <a:lnTo>
                    <a:pt x="42287" y="872571"/>
                  </a:lnTo>
                  <a:lnTo>
                    <a:pt x="48980" y="883598"/>
                  </a:lnTo>
                  <a:lnTo>
                    <a:pt x="55778" y="894179"/>
                  </a:lnTo>
                  <a:lnTo>
                    <a:pt x="62649" y="904153"/>
                  </a:lnTo>
                  <a:lnTo>
                    <a:pt x="69573" y="913463"/>
                  </a:lnTo>
                  <a:lnTo>
                    <a:pt x="76698" y="922175"/>
                  </a:lnTo>
                  <a:lnTo>
                    <a:pt x="84321" y="930406"/>
                  </a:lnTo>
                  <a:lnTo>
                    <a:pt x="92559" y="938274"/>
                  </a:lnTo>
                  <a:lnTo>
                    <a:pt x="101210" y="945880"/>
                  </a:lnTo>
                  <a:lnTo>
                    <a:pt x="109864" y="953300"/>
                  </a:lnTo>
                  <a:lnTo>
                    <a:pt x="118282" y="960592"/>
                  </a:lnTo>
                  <a:lnTo>
                    <a:pt x="126561" y="967795"/>
                  </a:lnTo>
                  <a:lnTo>
                    <a:pt x="135032" y="974938"/>
                  </a:lnTo>
                  <a:lnTo>
                    <a:pt x="143880" y="982041"/>
                  </a:lnTo>
                  <a:lnTo>
                    <a:pt x="153127" y="989115"/>
                  </a:lnTo>
                  <a:lnTo>
                    <a:pt x="162721" y="996171"/>
                  </a:lnTo>
                  <a:lnTo>
                    <a:pt x="172586" y="1003216"/>
                  </a:lnTo>
                  <a:lnTo>
                    <a:pt x="182653" y="1010251"/>
                  </a:lnTo>
                  <a:lnTo>
                    <a:pt x="192864" y="1017281"/>
                  </a:lnTo>
                  <a:lnTo>
                    <a:pt x="203175" y="1024308"/>
                  </a:lnTo>
                  <a:lnTo>
                    <a:pt x="213557" y="1031331"/>
                  </a:lnTo>
                  <a:lnTo>
                    <a:pt x="223987" y="1038354"/>
                  </a:lnTo>
                  <a:lnTo>
                    <a:pt x="234449" y="1045370"/>
                  </a:lnTo>
                  <a:lnTo>
                    <a:pt x="244932" y="1052218"/>
                  </a:lnTo>
                  <a:lnTo>
                    <a:pt x="255431" y="1058590"/>
                  </a:lnTo>
                  <a:lnTo>
                    <a:pt x="265944" y="1064361"/>
                  </a:lnTo>
                  <a:lnTo>
                    <a:pt x="276632" y="1069728"/>
                  </a:lnTo>
                  <a:lnTo>
                    <a:pt x="287800" y="1075099"/>
                  </a:lnTo>
                  <a:lnTo>
                    <a:pt x="299576" y="1080711"/>
                  </a:lnTo>
                  <a:lnTo>
                    <a:pt x="311926" y="1086464"/>
                  </a:lnTo>
                  <a:lnTo>
                    <a:pt x="324748" y="1092026"/>
                  </a:lnTo>
                  <a:lnTo>
                    <a:pt x="337926" y="1097218"/>
                  </a:lnTo>
                  <a:lnTo>
                    <a:pt x="351199" y="1102180"/>
                  </a:lnTo>
                  <a:lnTo>
                    <a:pt x="364183" y="1107272"/>
                  </a:lnTo>
                  <a:lnTo>
                    <a:pt x="376696" y="1112692"/>
                  </a:lnTo>
                  <a:lnTo>
                    <a:pt x="388895" y="1118316"/>
                  </a:lnTo>
                  <a:lnTo>
                    <a:pt x="401159" y="1123791"/>
                  </a:lnTo>
                  <a:lnTo>
                    <a:pt x="413710" y="1128920"/>
                  </a:lnTo>
                  <a:lnTo>
                    <a:pt x="426599" y="1133669"/>
                  </a:lnTo>
                  <a:lnTo>
                    <a:pt x="439791" y="1138085"/>
                  </a:lnTo>
                  <a:lnTo>
                    <a:pt x="453225" y="1142240"/>
                  </a:lnTo>
                  <a:lnTo>
                    <a:pt x="466841" y="1146198"/>
                  </a:lnTo>
                  <a:lnTo>
                    <a:pt x="480589" y="1150017"/>
                  </a:lnTo>
                  <a:lnTo>
                    <a:pt x="494428" y="1153738"/>
                  </a:lnTo>
                  <a:lnTo>
                    <a:pt x="508331" y="1157391"/>
                  </a:lnTo>
                  <a:lnTo>
                    <a:pt x="522278" y="1160996"/>
                  </a:lnTo>
                  <a:lnTo>
                    <a:pt x="536259" y="1164566"/>
                  </a:lnTo>
                  <a:lnTo>
                    <a:pt x="550429" y="1167946"/>
                  </a:lnTo>
                  <a:lnTo>
                    <a:pt x="565088" y="1170836"/>
                  </a:lnTo>
                  <a:lnTo>
                    <a:pt x="580356" y="1173113"/>
                  </a:lnTo>
                  <a:lnTo>
                    <a:pt x="596035" y="1174809"/>
                  </a:lnTo>
                  <a:lnTo>
                    <a:pt x="611712" y="1176031"/>
                  </a:lnTo>
                  <a:lnTo>
                    <a:pt x="627148" y="1176895"/>
                  </a:lnTo>
                  <a:lnTo>
                    <a:pt x="642275" y="1177663"/>
                  </a:lnTo>
                  <a:lnTo>
                    <a:pt x="657118" y="1178719"/>
                  </a:lnTo>
                  <a:lnTo>
                    <a:pt x="671737" y="1180245"/>
                  </a:lnTo>
                  <a:lnTo>
                    <a:pt x="686352" y="1182085"/>
                  </a:lnTo>
                  <a:lnTo>
                    <a:pt x="701317" y="1183859"/>
                  </a:lnTo>
                  <a:lnTo>
                    <a:pt x="716794" y="1185351"/>
                  </a:lnTo>
                  <a:lnTo>
                    <a:pt x="732615" y="1186673"/>
                  </a:lnTo>
                  <a:lnTo>
                    <a:pt x="748388" y="1188168"/>
                  </a:lnTo>
                  <a:lnTo>
                    <a:pt x="763892" y="1190021"/>
                  </a:lnTo>
                  <a:lnTo>
                    <a:pt x="779236" y="1192095"/>
                  </a:lnTo>
                  <a:lnTo>
                    <a:pt x="794756" y="1194034"/>
                  </a:lnTo>
                  <a:lnTo>
                    <a:pt x="810639" y="1195636"/>
                  </a:lnTo>
                  <a:lnTo>
                    <a:pt x="826746" y="1196864"/>
                  </a:lnTo>
                  <a:lnTo>
                    <a:pt x="842720" y="1197763"/>
                  </a:lnTo>
                  <a:lnTo>
                    <a:pt x="858362" y="1198402"/>
                  </a:lnTo>
                  <a:lnTo>
                    <a:pt x="873799" y="1198848"/>
                  </a:lnTo>
                  <a:lnTo>
                    <a:pt x="889383" y="1199155"/>
                  </a:lnTo>
                  <a:lnTo>
                    <a:pt x="905308" y="1199365"/>
                  </a:lnTo>
                  <a:lnTo>
                    <a:pt x="921445" y="1199506"/>
                  </a:lnTo>
                  <a:lnTo>
                    <a:pt x="937437" y="1199602"/>
                  </a:lnTo>
                  <a:lnTo>
                    <a:pt x="953092" y="1199662"/>
                  </a:lnTo>
                  <a:lnTo>
                    <a:pt x="968538" y="1199533"/>
                  </a:lnTo>
                  <a:lnTo>
                    <a:pt x="984128" y="1198913"/>
                  </a:lnTo>
                  <a:lnTo>
                    <a:pt x="1000057" y="1197684"/>
                  </a:lnTo>
                  <a:lnTo>
                    <a:pt x="1016196" y="1196045"/>
                  </a:lnTo>
                  <a:lnTo>
                    <a:pt x="1032191" y="1194405"/>
                  </a:lnTo>
                  <a:lnTo>
                    <a:pt x="1047846" y="1193008"/>
                  </a:lnTo>
                  <a:lnTo>
                    <a:pt x="1063293" y="1191919"/>
                  </a:lnTo>
                  <a:lnTo>
                    <a:pt x="1078883" y="1191113"/>
                  </a:lnTo>
                  <a:lnTo>
                    <a:pt x="1094813" y="1190533"/>
                  </a:lnTo>
                  <a:lnTo>
                    <a:pt x="1110952" y="1189956"/>
                  </a:lnTo>
                  <a:lnTo>
                    <a:pt x="1126947" y="1189029"/>
                  </a:lnTo>
                  <a:lnTo>
                    <a:pt x="1142603" y="1187589"/>
                  </a:lnTo>
                  <a:lnTo>
                    <a:pt x="1158049" y="1185808"/>
                  </a:lnTo>
                  <a:lnTo>
                    <a:pt x="1173640" y="1184072"/>
                  </a:lnTo>
                  <a:lnTo>
                    <a:pt x="1189574" y="1182605"/>
                  </a:lnTo>
                  <a:lnTo>
                    <a:pt x="1205886" y="1181301"/>
                  </a:lnTo>
                  <a:lnTo>
                    <a:pt x="1222529" y="1179818"/>
                  </a:lnTo>
                  <a:lnTo>
                    <a:pt x="1239433" y="1177973"/>
                  </a:lnTo>
                  <a:lnTo>
                    <a:pt x="1256533" y="1175904"/>
                  </a:lnTo>
                  <a:lnTo>
                    <a:pt x="1273771" y="1173968"/>
                  </a:lnTo>
                  <a:lnTo>
                    <a:pt x="1291108" y="1172369"/>
                  </a:lnTo>
                  <a:lnTo>
                    <a:pt x="1308513" y="1171143"/>
                  </a:lnTo>
                  <a:lnTo>
                    <a:pt x="1325964" y="1170245"/>
                  </a:lnTo>
                  <a:lnTo>
                    <a:pt x="1343447" y="1169602"/>
                  </a:lnTo>
                  <a:lnTo>
                    <a:pt x="1360951" y="1168983"/>
                  </a:lnTo>
                  <a:lnTo>
                    <a:pt x="1378469" y="1168028"/>
                  </a:lnTo>
                  <a:lnTo>
                    <a:pt x="1395997" y="1166570"/>
                  </a:lnTo>
                  <a:lnTo>
                    <a:pt x="1413532" y="1164776"/>
                  </a:lnTo>
                  <a:lnTo>
                    <a:pt x="1431071" y="1163032"/>
                  </a:lnTo>
                  <a:lnTo>
                    <a:pt x="1448612" y="1161564"/>
                  </a:lnTo>
                  <a:lnTo>
                    <a:pt x="1466156" y="1160428"/>
                  </a:lnTo>
                  <a:lnTo>
                    <a:pt x="1483701" y="1159591"/>
                  </a:lnTo>
                  <a:lnTo>
                    <a:pt x="1501247" y="1158994"/>
                  </a:lnTo>
                  <a:lnTo>
                    <a:pt x="1518793" y="1158576"/>
                  </a:lnTo>
                  <a:lnTo>
                    <a:pt x="1536340" y="1158288"/>
                  </a:lnTo>
                  <a:lnTo>
                    <a:pt x="1553882" y="1158091"/>
                  </a:lnTo>
                  <a:lnTo>
                    <a:pt x="1571256" y="1157957"/>
                  </a:lnTo>
                  <a:lnTo>
                    <a:pt x="1588155" y="1157867"/>
                  </a:lnTo>
                  <a:lnTo>
                    <a:pt x="1604454" y="1157802"/>
                  </a:lnTo>
                  <a:lnTo>
                    <a:pt x="1620349" y="1157588"/>
                  </a:lnTo>
                  <a:lnTo>
                    <a:pt x="1636248" y="1156912"/>
                  </a:lnTo>
                  <a:lnTo>
                    <a:pt x="1652392" y="1155646"/>
                  </a:lnTo>
                  <a:lnTo>
                    <a:pt x="1668847" y="1153981"/>
                  </a:lnTo>
                  <a:lnTo>
                    <a:pt x="1685587" y="1152325"/>
                  </a:lnTo>
                  <a:lnTo>
                    <a:pt x="1702551" y="1150912"/>
                  </a:lnTo>
                  <a:lnTo>
                    <a:pt x="1719521" y="1149643"/>
                  </a:lnTo>
                  <a:lnTo>
                    <a:pt x="1736141" y="1148184"/>
                  </a:lnTo>
                  <a:lnTo>
                    <a:pt x="1752249" y="1146355"/>
                  </a:lnTo>
                  <a:lnTo>
                    <a:pt x="1768014" y="1144297"/>
                  </a:lnTo>
                  <a:lnTo>
                    <a:pt x="1783825" y="1142368"/>
                  </a:lnTo>
                  <a:lnTo>
                    <a:pt x="1799907" y="1140770"/>
                  </a:lnTo>
                  <a:lnTo>
                    <a:pt x="1816149" y="1139374"/>
                  </a:lnTo>
                  <a:lnTo>
                    <a:pt x="1832213" y="1137830"/>
                  </a:lnTo>
                  <a:lnTo>
                    <a:pt x="1847916" y="1135944"/>
                  </a:lnTo>
                  <a:lnTo>
                    <a:pt x="1863394" y="1133846"/>
                  </a:lnTo>
                  <a:lnTo>
                    <a:pt x="1879006" y="1131892"/>
                  </a:lnTo>
                  <a:lnTo>
                    <a:pt x="1894950" y="1130276"/>
                  </a:lnTo>
                  <a:lnTo>
                    <a:pt x="1911098" y="1128869"/>
                  </a:lnTo>
                  <a:lnTo>
                    <a:pt x="1927100" y="1127316"/>
                  </a:lnTo>
                  <a:lnTo>
                    <a:pt x="1942760" y="1125421"/>
                  </a:lnTo>
                  <a:lnTo>
                    <a:pt x="1958209" y="1123148"/>
                  </a:lnTo>
                  <a:lnTo>
                    <a:pt x="1973802" y="1120543"/>
                  </a:lnTo>
                  <a:lnTo>
                    <a:pt x="1989733" y="1117676"/>
                  </a:lnTo>
                  <a:lnTo>
                    <a:pt x="2005872" y="1114615"/>
                  </a:lnTo>
                  <a:lnTo>
                    <a:pt x="2021868" y="1111414"/>
                  </a:lnTo>
                  <a:lnTo>
                    <a:pt x="2037520" y="1108115"/>
                  </a:lnTo>
                  <a:lnTo>
                    <a:pt x="2052793" y="1104749"/>
                  </a:lnTo>
                  <a:lnTo>
                    <a:pt x="2067736" y="1101335"/>
                  </a:lnTo>
                  <a:lnTo>
                    <a:pt x="2082417" y="1097896"/>
                  </a:lnTo>
                  <a:lnTo>
                    <a:pt x="2096903" y="1094602"/>
                  </a:lnTo>
                  <a:lnTo>
                    <a:pt x="2111250" y="1091770"/>
                  </a:lnTo>
                  <a:lnTo>
                    <a:pt x="2125499" y="1089529"/>
                  </a:lnTo>
                  <a:lnTo>
                    <a:pt x="2139680" y="1087685"/>
                  </a:lnTo>
                  <a:lnTo>
                    <a:pt x="2153814" y="1085832"/>
                  </a:lnTo>
                  <a:lnTo>
                    <a:pt x="2167917" y="1083731"/>
                  </a:lnTo>
                  <a:lnTo>
                    <a:pt x="2181998" y="1081318"/>
                  </a:lnTo>
                  <a:lnTo>
                    <a:pt x="2196065" y="1078619"/>
                  </a:lnTo>
                  <a:lnTo>
                    <a:pt x="2210123" y="1075690"/>
                  </a:lnTo>
                  <a:lnTo>
                    <a:pt x="2224173" y="1072586"/>
                  </a:lnTo>
                  <a:lnTo>
                    <a:pt x="2238220" y="1069357"/>
                  </a:lnTo>
                  <a:lnTo>
                    <a:pt x="2252264" y="1066040"/>
                  </a:lnTo>
                  <a:lnTo>
                    <a:pt x="2266306" y="1062660"/>
                  </a:lnTo>
                  <a:lnTo>
                    <a:pt x="2280346" y="1059238"/>
                  </a:lnTo>
                  <a:lnTo>
                    <a:pt x="2294386" y="1055793"/>
                  </a:lnTo>
                  <a:lnTo>
                    <a:pt x="2308425" y="1052496"/>
                  </a:lnTo>
                  <a:lnTo>
                    <a:pt x="2322464" y="1049661"/>
                  </a:lnTo>
                  <a:lnTo>
                    <a:pt x="2336503" y="1047413"/>
                  </a:lnTo>
                  <a:lnTo>
                    <a:pt x="2350541" y="1045395"/>
                  </a:lnTo>
                  <a:lnTo>
                    <a:pt x="2364579" y="1042894"/>
                  </a:lnTo>
                  <a:lnTo>
                    <a:pt x="2378617" y="1039544"/>
                  </a:lnTo>
                  <a:lnTo>
                    <a:pt x="2392656" y="1035478"/>
                  </a:lnTo>
                  <a:lnTo>
                    <a:pt x="2406694" y="1031131"/>
                  </a:lnTo>
                  <a:lnTo>
                    <a:pt x="2420727" y="1026798"/>
                  </a:lnTo>
                  <a:lnTo>
                    <a:pt x="2434593" y="1022602"/>
                  </a:lnTo>
                  <a:lnTo>
                    <a:pt x="2447982" y="1018564"/>
                  </a:lnTo>
                  <a:lnTo>
                    <a:pt x="2460772" y="1014668"/>
                  </a:lnTo>
                  <a:lnTo>
                    <a:pt x="2473157" y="1010884"/>
                  </a:lnTo>
                  <a:lnTo>
                    <a:pt x="2485547" y="1007183"/>
                  </a:lnTo>
                  <a:lnTo>
                    <a:pt x="2498177" y="1003542"/>
                  </a:lnTo>
                  <a:lnTo>
                    <a:pt x="2510950" y="999942"/>
                  </a:lnTo>
                  <a:lnTo>
                    <a:pt x="2523531" y="996371"/>
                  </a:lnTo>
                  <a:lnTo>
                    <a:pt x="2535738" y="992821"/>
                  </a:lnTo>
                  <a:lnTo>
                    <a:pt x="2547545" y="989284"/>
                  </a:lnTo>
                  <a:lnTo>
                    <a:pt x="2559007" y="985755"/>
                  </a:lnTo>
                  <a:lnTo>
                    <a:pt x="2570198" y="982234"/>
                  </a:lnTo>
                  <a:lnTo>
                    <a:pt x="2581188" y="978716"/>
                  </a:lnTo>
                  <a:lnTo>
                    <a:pt x="2592034" y="975201"/>
                  </a:lnTo>
                  <a:lnTo>
                    <a:pt x="2602779" y="971683"/>
                  </a:lnTo>
                  <a:lnTo>
                    <a:pt x="2613454" y="967998"/>
                  </a:lnTo>
                  <a:lnTo>
                    <a:pt x="2624082" y="963839"/>
                  </a:lnTo>
                  <a:lnTo>
                    <a:pt x="2634677" y="959080"/>
                  </a:lnTo>
                  <a:lnTo>
                    <a:pt x="2645250" y="953917"/>
                  </a:lnTo>
                  <a:lnTo>
                    <a:pt x="2655809" y="948758"/>
                  </a:lnTo>
                  <a:lnTo>
                    <a:pt x="2666357" y="943846"/>
                  </a:lnTo>
                  <a:lnTo>
                    <a:pt x="2676898" y="939243"/>
                  </a:lnTo>
                  <a:lnTo>
                    <a:pt x="2687436" y="934926"/>
                  </a:lnTo>
                  <a:lnTo>
                    <a:pt x="2697975" y="930829"/>
                  </a:lnTo>
                  <a:lnTo>
                    <a:pt x="2708681" y="926568"/>
                  </a:lnTo>
                  <a:lnTo>
                    <a:pt x="2719860" y="921483"/>
                  </a:lnTo>
                  <a:lnTo>
                    <a:pt x="2731643" y="915276"/>
                  </a:lnTo>
                  <a:lnTo>
                    <a:pt x="2743999" y="907985"/>
                  </a:lnTo>
                  <a:lnTo>
                    <a:pt x="2756824" y="899795"/>
                  </a:lnTo>
                  <a:lnTo>
                    <a:pt x="2770005" y="890914"/>
                  </a:lnTo>
                  <a:lnTo>
                    <a:pt x="2783279" y="881528"/>
                  </a:lnTo>
                  <a:lnTo>
                    <a:pt x="2796264" y="871783"/>
                  </a:lnTo>
                  <a:lnTo>
                    <a:pt x="2808769" y="861792"/>
                  </a:lnTo>
                  <a:lnTo>
                    <a:pt x="2820623" y="851798"/>
                  </a:lnTo>
                  <a:lnTo>
                    <a:pt x="2831590" y="842161"/>
                  </a:lnTo>
                  <a:lnTo>
                    <a:pt x="2841635" y="833040"/>
                  </a:lnTo>
                  <a:lnTo>
                    <a:pt x="2850872" y="824100"/>
                  </a:lnTo>
                  <a:lnTo>
                    <a:pt x="2859471" y="814645"/>
                  </a:lnTo>
                  <a:lnTo>
                    <a:pt x="2867594" y="804320"/>
                  </a:lnTo>
                  <a:lnTo>
                    <a:pt x="2875373" y="793264"/>
                  </a:lnTo>
                  <a:lnTo>
                    <a:pt x="2882912" y="781917"/>
                  </a:lnTo>
                  <a:lnTo>
                    <a:pt x="2890279" y="770574"/>
                  </a:lnTo>
                  <a:lnTo>
                    <a:pt x="2897362" y="759194"/>
                  </a:lnTo>
                  <a:lnTo>
                    <a:pt x="2903893" y="747496"/>
                  </a:lnTo>
                  <a:lnTo>
                    <a:pt x="2909766" y="735336"/>
                  </a:lnTo>
                  <a:lnTo>
                    <a:pt x="2915031" y="722883"/>
                  </a:lnTo>
                  <a:lnTo>
                    <a:pt x="2919801" y="710516"/>
                  </a:lnTo>
                  <a:lnTo>
                    <a:pt x="2924192" y="698449"/>
                  </a:lnTo>
                  <a:lnTo>
                    <a:pt x="2928141" y="686566"/>
                  </a:lnTo>
                  <a:lnTo>
                    <a:pt x="2931422" y="674520"/>
                  </a:lnTo>
                  <a:lnTo>
                    <a:pt x="2933963" y="662115"/>
                  </a:lnTo>
                  <a:lnTo>
                    <a:pt x="2935840" y="649156"/>
                  </a:lnTo>
                  <a:lnTo>
                    <a:pt x="2937183" y="635385"/>
                  </a:lnTo>
                  <a:lnTo>
                    <a:pt x="2938115" y="620753"/>
                  </a:lnTo>
                  <a:lnTo>
                    <a:pt x="2938418" y="605688"/>
                  </a:lnTo>
                  <a:lnTo>
                    <a:pt x="2937566" y="590962"/>
                  </a:lnTo>
                  <a:lnTo>
                    <a:pt x="2935365" y="576987"/>
                  </a:lnTo>
                  <a:lnTo>
                    <a:pt x="2932091" y="563826"/>
                  </a:lnTo>
                  <a:lnTo>
                    <a:pt x="2928283" y="551374"/>
                  </a:lnTo>
                  <a:lnTo>
                    <a:pt x="2924312" y="539484"/>
                  </a:lnTo>
                  <a:lnTo>
                    <a:pt x="2920190" y="528176"/>
                  </a:lnTo>
                  <a:lnTo>
                    <a:pt x="2915671" y="517640"/>
                  </a:lnTo>
                  <a:lnTo>
                    <a:pt x="2910633" y="507914"/>
                  </a:lnTo>
                  <a:lnTo>
                    <a:pt x="2905098" y="498735"/>
                  </a:lnTo>
                  <a:lnTo>
                    <a:pt x="2899150" y="489650"/>
                  </a:lnTo>
                  <a:lnTo>
                    <a:pt x="2892886" y="480392"/>
                  </a:lnTo>
                  <a:lnTo>
                    <a:pt x="2886390" y="471037"/>
                  </a:lnTo>
                  <a:lnTo>
                    <a:pt x="2879729" y="461903"/>
                  </a:lnTo>
                  <a:lnTo>
                    <a:pt x="2872950" y="453160"/>
                  </a:lnTo>
                  <a:lnTo>
                    <a:pt x="2865923" y="444662"/>
                  </a:lnTo>
                  <a:lnTo>
                    <a:pt x="2858367" y="436043"/>
                  </a:lnTo>
                  <a:lnTo>
                    <a:pt x="2850175" y="427100"/>
                  </a:lnTo>
                  <a:lnTo>
                    <a:pt x="2841553" y="417958"/>
                  </a:lnTo>
                  <a:lnTo>
                    <a:pt x="2832919" y="408969"/>
                  </a:lnTo>
                  <a:lnTo>
                    <a:pt x="2824516" y="400322"/>
                  </a:lnTo>
                  <a:lnTo>
                    <a:pt x="2816246" y="391889"/>
                  </a:lnTo>
                  <a:lnTo>
                    <a:pt x="2807781" y="383313"/>
                  </a:lnTo>
                  <a:lnTo>
                    <a:pt x="2798941" y="374400"/>
                  </a:lnTo>
                  <a:lnTo>
                    <a:pt x="2789869" y="365277"/>
                  </a:lnTo>
                  <a:lnTo>
                    <a:pt x="2780926" y="356300"/>
                  </a:lnTo>
                  <a:lnTo>
                    <a:pt x="2772306" y="347663"/>
                  </a:lnTo>
                  <a:lnTo>
                    <a:pt x="2763720" y="339234"/>
                  </a:lnTo>
                  <a:lnTo>
                    <a:pt x="2754510" y="330663"/>
                  </a:lnTo>
                  <a:lnTo>
                    <a:pt x="2744352" y="321756"/>
                  </a:lnTo>
                  <a:lnTo>
                    <a:pt x="2733411" y="312809"/>
                  </a:lnTo>
                  <a:lnTo>
                    <a:pt x="2722142" y="304481"/>
                  </a:lnTo>
                  <a:lnTo>
                    <a:pt x="2710859" y="297097"/>
                  </a:lnTo>
                  <a:lnTo>
                    <a:pt x="2699860" y="290496"/>
                  </a:lnTo>
                  <a:lnTo>
                    <a:pt x="2689482" y="284220"/>
                  </a:lnTo>
                  <a:lnTo>
                    <a:pt x="2679835" y="277965"/>
                  </a:lnTo>
                  <a:lnTo>
                    <a:pt x="2670697" y="271764"/>
                  </a:lnTo>
                  <a:lnTo>
                    <a:pt x="2661634" y="265892"/>
                  </a:lnTo>
                  <a:lnTo>
                    <a:pt x="2652387" y="260490"/>
                  </a:lnTo>
                  <a:lnTo>
                    <a:pt x="2643038" y="255385"/>
                  </a:lnTo>
                  <a:lnTo>
                    <a:pt x="2633907" y="250198"/>
                  </a:lnTo>
                  <a:lnTo>
                    <a:pt x="2625166" y="244708"/>
                  </a:lnTo>
                  <a:lnTo>
                    <a:pt x="2616668" y="238868"/>
                  </a:lnTo>
                  <a:lnTo>
                    <a:pt x="2608050" y="232716"/>
                  </a:lnTo>
                  <a:lnTo>
                    <a:pt x="2599104" y="226319"/>
                  </a:lnTo>
                  <a:lnTo>
                    <a:pt x="2589790" y="219904"/>
                  </a:lnTo>
                  <a:lnTo>
                    <a:pt x="2580151" y="213830"/>
                  </a:lnTo>
                  <a:lnTo>
                    <a:pt x="2570261" y="208263"/>
                  </a:lnTo>
                  <a:lnTo>
                    <a:pt x="2560347" y="203035"/>
                  </a:lnTo>
                  <a:lnTo>
                    <a:pt x="2550772" y="197757"/>
                  </a:lnTo>
                  <a:lnTo>
                    <a:pt x="2541700" y="192204"/>
                  </a:lnTo>
                  <a:lnTo>
                    <a:pt x="2532965" y="186319"/>
                  </a:lnTo>
                  <a:lnTo>
                    <a:pt x="2524180" y="180136"/>
                  </a:lnTo>
                  <a:lnTo>
                    <a:pt x="2515118" y="173719"/>
                  </a:lnTo>
                  <a:lnTo>
                    <a:pt x="2505725" y="167290"/>
                  </a:lnTo>
                  <a:lnTo>
                    <a:pt x="2496033" y="161207"/>
                  </a:lnTo>
                  <a:lnTo>
                    <a:pt x="2486102" y="155634"/>
                  </a:lnTo>
                  <a:lnTo>
                    <a:pt x="2475991" y="150401"/>
                  </a:lnTo>
                  <a:lnTo>
                    <a:pt x="2465751" y="145120"/>
                  </a:lnTo>
                  <a:lnTo>
                    <a:pt x="2455419" y="139569"/>
                  </a:lnTo>
                  <a:lnTo>
                    <a:pt x="2445024" y="133857"/>
                  </a:lnTo>
                  <a:lnTo>
                    <a:pt x="2434586" y="128321"/>
                  </a:lnTo>
                  <a:lnTo>
                    <a:pt x="2424114" y="123147"/>
                  </a:lnTo>
                  <a:lnTo>
                    <a:pt x="2413453" y="118198"/>
                  </a:lnTo>
                  <a:lnTo>
                    <a:pt x="2402304" y="113115"/>
                  </a:lnTo>
                  <a:lnTo>
                    <a:pt x="2390545" y="107700"/>
                  </a:lnTo>
                  <a:lnTo>
                    <a:pt x="2378376" y="102080"/>
                  </a:lnTo>
                  <a:lnTo>
                    <a:pt x="2366207" y="96607"/>
                  </a:lnTo>
                  <a:lnTo>
                    <a:pt x="2354277" y="91481"/>
                  </a:lnTo>
                  <a:lnTo>
                    <a:pt x="2342486" y="86732"/>
                  </a:lnTo>
                  <a:lnTo>
                    <a:pt x="2330504" y="82317"/>
                  </a:lnTo>
                  <a:lnTo>
                    <a:pt x="2318146" y="78163"/>
                  </a:lnTo>
                  <a:lnTo>
                    <a:pt x="2305388" y="74205"/>
                  </a:lnTo>
                  <a:lnTo>
                    <a:pt x="2292284" y="70386"/>
                  </a:lnTo>
                  <a:lnTo>
                    <a:pt x="2278909" y="66666"/>
                  </a:lnTo>
                  <a:lnTo>
                    <a:pt x="2265333" y="63013"/>
                  </a:lnTo>
                  <a:lnTo>
                    <a:pt x="2251612" y="59407"/>
                  </a:lnTo>
                  <a:lnTo>
                    <a:pt x="2237791" y="55832"/>
                  </a:lnTo>
                  <a:lnTo>
                    <a:pt x="2223900" y="52279"/>
                  </a:lnTo>
                  <a:lnTo>
                    <a:pt x="2209961" y="48740"/>
                  </a:lnTo>
                  <a:lnTo>
                    <a:pt x="2195985" y="45212"/>
                  </a:lnTo>
                  <a:lnTo>
                    <a:pt x="2181818" y="41689"/>
                  </a:lnTo>
                  <a:lnTo>
                    <a:pt x="2167162" y="38171"/>
                  </a:lnTo>
                  <a:lnTo>
                    <a:pt x="2151891" y="34655"/>
                  </a:lnTo>
                  <a:lnTo>
                    <a:pt x="2136041" y="31142"/>
                  </a:lnTo>
                  <a:lnTo>
                    <a:pt x="2119715" y="27630"/>
                  </a:lnTo>
                  <a:lnTo>
                    <a:pt x="2103027" y="24123"/>
                  </a:lnTo>
                  <a:lnTo>
                    <a:pt x="2086075" y="20785"/>
                  </a:lnTo>
                  <a:lnTo>
                    <a:pt x="2068935" y="17923"/>
                  </a:lnTo>
                  <a:lnTo>
                    <a:pt x="2051665" y="15662"/>
                  </a:lnTo>
                  <a:lnTo>
                    <a:pt x="2034304" y="13805"/>
                  </a:lnTo>
                  <a:lnTo>
                    <a:pt x="2016883" y="11944"/>
                  </a:lnTo>
                  <a:lnTo>
                    <a:pt x="1999416" y="9841"/>
                  </a:lnTo>
                  <a:lnTo>
                    <a:pt x="1981752" y="7597"/>
                  </a:lnTo>
                  <a:lnTo>
                    <a:pt x="1963594" y="5544"/>
                  </a:lnTo>
                  <a:lnTo>
                    <a:pt x="1944824" y="3866"/>
                  </a:lnTo>
                  <a:lnTo>
                    <a:pt x="1925641" y="2586"/>
                  </a:lnTo>
                  <a:lnTo>
                    <a:pt x="1906457" y="1653"/>
                  </a:lnTo>
                  <a:lnTo>
                    <a:pt x="1887509" y="991"/>
                  </a:lnTo>
                  <a:lnTo>
                    <a:pt x="1868701" y="529"/>
                  </a:lnTo>
                  <a:lnTo>
                    <a:pt x="1849701" y="212"/>
                  </a:lnTo>
                  <a:lnTo>
                    <a:pt x="1830324" y="0"/>
                  </a:lnTo>
                  <a:lnTo>
                    <a:pt x="1810548" y="26"/>
                  </a:lnTo>
                  <a:lnTo>
                    <a:pt x="1790425" y="576"/>
                  </a:lnTo>
                  <a:lnTo>
                    <a:pt x="1770031" y="1758"/>
                  </a:lnTo>
                  <a:lnTo>
                    <a:pt x="1749436" y="3365"/>
                  </a:lnTo>
                  <a:lnTo>
                    <a:pt x="1728697" y="4984"/>
                  </a:lnTo>
                  <a:lnTo>
                    <a:pt x="1707856" y="6367"/>
                  </a:lnTo>
                  <a:lnTo>
                    <a:pt x="1686946" y="7446"/>
                  </a:lnTo>
                  <a:lnTo>
                    <a:pt x="1665988" y="8246"/>
                  </a:lnTo>
                  <a:lnTo>
                    <a:pt x="1644998" y="8817"/>
                  </a:lnTo>
                  <a:lnTo>
                    <a:pt x="1623985" y="9218"/>
                  </a:lnTo>
                  <a:lnTo>
                    <a:pt x="1602958" y="9495"/>
                  </a:lnTo>
                  <a:lnTo>
                    <a:pt x="1581921" y="9685"/>
                  </a:lnTo>
                  <a:lnTo>
                    <a:pt x="1560878" y="9813"/>
                  </a:lnTo>
                  <a:lnTo>
                    <a:pt x="1539830" y="9900"/>
                  </a:lnTo>
                  <a:lnTo>
                    <a:pt x="1518779" y="9959"/>
                  </a:lnTo>
                  <a:lnTo>
                    <a:pt x="1497726" y="9998"/>
                  </a:lnTo>
                  <a:lnTo>
                    <a:pt x="1476671" y="10024"/>
                  </a:lnTo>
                  <a:lnTo>
                    <a:pt x="1455616" y="10042"/>
                  </a:lnTo>
                  <a:lnTo>
                    <a:pt x="1434560" y="10054"/>
                  </a:lnTo>
                  <a:lnTo>
                    <a:pt x="1413504" y="10062"/>
                  </a:lnTo>
                  <a:lnTo>
                    <a:pt x="1392447" y="10067"/>
                  </a:lnTo>
                  <a:lnTo>
                    <a:pt x="1371391" y="10070"/>
                  </a:lnTo>
                  <a:lnTo>
                    <a:pt x="1350334" y="10073"/>
                  </a:lnTo>
                  <a:lnTo>
                    <a:pt x="1329278" y="10075"/>
                  </a:lnTo>
                  <a:lnTo>
                    <a:pt x="1308220" y="10075"/>
                  </a:lnTo>
                  <a:lnTo>
                    <a:pt x="1287164" y="10076"/>
                  </a:lnTo>
                  <a:lnTo>
                    <a:pt x="1266102" y="10086"/>
                  </a:lnTo>
                  <a:lnTo>
                    <a:pt x="1244872" y="10432"/>
                  </a:lnTo>
                  <a:lnTo>
                    <a:pt x="1223167" y="11729"/>
                  </a:lnTo>
                  <a:lnTo>
                    <a:pt x="1200861" y="14231"/>
                  </a:lnTo>
                  <a:lnTo>
                    <a:pt x="1178152" y="17709"/>
                  </a:lnTo>
                  <a:lnTo>
                    <a:pt x="1155446" y="21653"/>
                  </a:lnTo>
                  <a:lnTo>
                    <a:pt x="1132991" y="25708"/>
                  </a:lnTo>
                  <a:lnTo>
                    <a:pt x="1111014" y="29546"/>
                  </a:lnTo>
                  <a:lnTo>
                    <a:pt x="1089798" y="32810"/>
                  </a:lnTo>
                  <a:lnTo>
                    <a:pt x="1069420" y="35373"/>
                  </a:lnTo>
                  <a:lnTo>
                    <a:pt x="1049957" y="37449"/>
                  </a:lnTo>
                  <a:lnTo>
                    <a:pt x="1031565" y="39464"/>
                  </a:lnTo>
                  <a:lnTo>
                    <a:pt x="1014244" y="41674"/>
                  </a:lnTo>
                  <a:lnTo>
                    <a:pt x="998439" y="44001"/>
                  </a:lnTo>
                  <a:lnTo>
                    <a:pt x="983570" y="46355"/>
                  </a:lnTo>
                  <a:lnTo>
                    <a:pt x="968327" y="48949"/>
                  </a:lnTo>
                  <a:lnTo>
                    <a:pt x="950252" y="52191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5569575" y="1631917"/>
            <a:ext cx="2733326" cy="842281"/>
            <a:chOff x="5569575" y="1631917"/>
            <a:chExt cx="2733326" cy="842281"/>
          </a:xfrm>
        </p:grpSpPr>
        <p:sp>
          <p:nvSpPr>
            <p:cNvPr id="49" name="Freeform 48"/>
            <p:cNvSpPr/>
            <p:nvPr/>
          </p:nvSpPr>
          <p:spPr>
            <a:xfrm>
              <a:off x="5569575" y="1669400"/>
              <a:ext cx="577058" cy="804798"/>
            </a:xfrm>
            <a:custGeom>
              <a:avLst/>
              <a:gdLst/>
              <a:ahLst/>
              <a:cxnLst/>
              <a:rect l="0" t="0" r="0" b="0"/>
              <a:pathLst>
                <a:path w="577058" h="804798">
                  <a:moveTo>
                    <a:pt x="305326" y="46745"/>
                  </a:moveTo>
                  <a:lnTo>
                    <a:pt x="299459" y="52679"/>
                  </a:lnTo>
                  <a:lnTo>
                    <a:pt x="293894" y="58884"/>
                  </a:lnTo>
                  <a:lnTo>
                    <a:pt x="288096" y="65980"/>
                  </a:lnTo>
                  <a:lnTo>
                    <a:pt x="282015" y="73920"/>
                  </a:lnTo>
                  <a:lnTo>
                    <a:pt x="275685" y="82566"/>
                  </a:lnTo>
                  <a:lnTo>
                    <a:pt x="269157" y="91761"/>
                  </a:lnTo>
                  <a:lnTo>
                    <a:pt x="262481" y="101361"/>
                  </a:lnTo>
                  <a:lnTo>
                    <a:pt x="255698" y="111250"/>
                  </a:lnTo>
                  <a:lnTo>
                    <a:pt x="248845" y="121343"/>
                  </a:lnTo>
                  <a:lnTo>
                    <a:pt x="242108" y="131577"/>
                  </a:lnTo>
                  <a:lnTo>
                    <a:pt x="235812" y="141906"/>
                  </a:lnTo>
                  <a:lnTo>
                    <a:pt x="230091" y="152301"/>
                  </a:lnTo>
                  <a:lnTo>
                    <a:pt x="224758" y="162739"/>
                  </a:lnTo>
                  <a:lnTo>
                    <a:pt x="219410" y="173208"/>
                  </a:lnTo>
                  <a:lnTo>
                    <a:pt x="213808" y="183692"/>
                  </a:lnTo>
                  <a:lnTo>
                    <a:pt x="207892" y="194020"/>
                  </a:lnTo>
                  <a:lnTo>
                    <a:pt x="201688" y="203883"/>
                  </a:lnTo>
                  <a:lnTo>
                    <a:pt x="195261" y="213090"/>
                  </a:lnTo>
                  <a:lnTo>
                    <a:pt x="189023" y="219689"/>
                  </a:lnTo>
                  <a:lnTo>
                    <a:pt x="184117" y="220925"/>
                  </a:lnTo>
                  <a:lnTo>
                    <a:pt x="181407" y="217307"/>
                  </a:lnTo>
                  <a:lnTo>
                    <a:pt x="180630" y="210580"/>
                  </a:lnTo>
                  <a:lnTo>
                    <a:pt x="181258" y="202102"/>
                  </a:lnTo>
                  <a:lnTo>
                    <a:pt x="183013" y="192514"/>
                  </a:lnTo>
                  <a:lnTo>
                    <a:pt x="185885" y="181950"/>
                  </a:lnTo>
                  <a:lnTo>
                    <a:pt x="189792" y="170516"/>
                  </a:lnTo>
                  <a:lnTo>
                    <a:pt x="194556" y="158531"/>
                  </a:lnTo>
                  <a:lnTo>
                    <a:pt x="199983" y="146470"/>
                  </a:lnTo>
                  <a:lnTo>
                    <a:pt x="205895" y="134612"/>
                  </a:lnTo>
                  <a:lnTo>
                    <a:pt x="212154" y="123206"/>
                  </a:lnTo>
                  <a:lnTo>
                    <a:pt x="218656" y="112544"/>
                  </a:lnTo>
                  <a:lnTo>
                    <a:pt x="225324" y="102703"/>
                  </a:lnTo>
                  <a:lnTo>
                    <a:pt x="232107" y="93432"/>
                  </a:lnTo>
                  <a:lnTo>
                    <a:pt x="238967" y="84279"/>
                  </a:lnTo>
                  <a:lnTo>
                    <a:pt x="245884" y="74972"/>
                  </a:lnTo>
                  <a:lnTo>
                    <a:pt x="253005" y="65582"/>
                  </a:lnTo>
                  <a:lnTo>
                    <a:pt x="260624" y="56424"/>
                  </a:lnTo>
                  <a:lnTo>
                    <a:pt x="268865" y="47669"/>
                  </a:lnTo>
                  <a:lnTo>
                    <a:pt x="277688" y="39332"/>
                  </a:lnTo>
                  <a:lnTo>
                    <a:pt x="286989" y="31354"/>
                  </a:lnTo>
                  <a:lnTo>
                    <a:pt x="296659" y="23664"/>
                  </a:lnTo>
                  <a:lnTo>
                    <a:pt x="306763" y="16518"/>
                  </a:lnTo>
                  <a:lnTo>
                    <a:pt x="317531" y="10470"/>
                  </a:lnTo>
                  <a:lnTo>
                    <a:pt x="329030" y="5741"/>
                  </a:lnTo>
                  <a:lnTo>
                    <a:pt x="341023" y="2396"/>
                  </a:lnTo>
                  <a:lnTo>
                    <a:pt x="353073" y="517"/>
                  </a:lnTo>
                  <a:lnTo>
                    <a:pt x="364914" y="0"/>
                  </a:lnTo>
                  <a:lnTo>
                    <a:pt x="376306" y="770"/>
                  </a:lnTo>
                  <a:lnTo>
                    <a:pt x="386955" y="2874"/>
                  </a:lnTo>
                  <a:lnTo>
                    <a:pt x="396784" y="6212"/>
                  </a:lnTo>
                  <a:lnTo>
                    <a:pt x="405874" y="10570"/>
                  </a:lnTo>
                  <a:lnTo>
                    <a:pt x="414375" y="15711"/>
                  </a:lnTo>
                  <a:lnTo>
                    <a:pt x="422421" y="21440"/>
                  </a:lnTo>
                  <a:lnTo>
                    <a:pt x="429811" y="28083"/>
                  </a:lnTo>
                  <a:lnTo>
                    <a:pt x="436022" y="36438"/>
                  </a:lnTo>
                  <a:lnTo>
                    <a:pt x="440862" y="46805"/>
                  </a:lnTo>
                  <a:lnTo>
                    <a:pt x="444282" y="59022"/>
                  </a:lnTo>
                  <a:lnTo>
                    <a:pt x="446210" y="72744"/>
                  </a:lnTo>
                  <a:lnTo>
                    <a:pt x="446761" y="87602"/>
                  </a:lnTo>
                  <a:lnTo>
                    <a:pt x="446013" y="103119"/>
                  </a:lnTo>
                  <a:lnTo>
                    <a:pt x="443923" y="118747"/>
                  </a:lnTo>
                  <a:lnTo>
                    <a:pt x="440595" y="134173"/>
                  </a:lnTo>
                  <a:lnTo>
                    <a:pt x="436244" y="149138"/>
                  </a:lnTo>
                  <a:lnTo>
                    <a:pt x="431108" y="163348"/>
                  </a:lnTo>
                  <a:lnTo>
                    <a:pt x="425390" y="176722"/>
                  </a:lnTo>
                  <a:lnTo>
                    <a:pt x="419095" y="189349"/>
                  </a:lnTo>
                  <a:lnTo>
                    <a:pt x="412038" y="201377"/>
                  </a:lnTo>
                  <a:lnTo>
                    <a:pt x="404179" y="212951"/>
                  </a:lnTo>
                  <a:lnTo>
                    <a:pt x="395612" y="224031"/>
                  </a:lnTo>
                  <a:lnTo>
                    <a:pt x="386484" y="234406"/>
                  </a:lnTo>
                  <a:lnTo>
                    <a:pt x="376939" y="244018"/>
                  </a:lnTo>
                  <a:lnTo>
                    <a:pt x="367259" y="252948"/>
                  </a:lnTo>
                  <a:lnTo>
                    <a:pt x="357839" y="261332"/>
                  </a:lnTo>
                  <a:lnTo>
                    <a:pt x="348964" y="269273"/>
                  </a:lnTo>
                  <a:lnTo>
                    <a:pt x="343717" y="275693"/>
                  </a:lnTo>
                  <a:lnTo>
                    <a:pt x="345421" y="279519"/>
                  </a:lnTo>
                  <a:lnTo>
                    <a:pt x="352262" y="281901"/>
                  </a:lnTo>
                  <a:lnTo>
                    <a:pt x="362196" y="283882"/>
                  </a:lnTo>
                  <a:lnTo>
                    <a:pt x="373511" y="285965"/>
                  </a:lnTo>
                  <a:lnTo>
                    <a:pt x="385216" y="288321"/>
                  </a:lnTo>
                  <a:lnTo>
                    <a:pt x="397033" y="291129"/>
                  </a:lnTo>
                  <a:lnTo>
                    <a:pt x="409122" y="294652"/>
                  </a:lnTo>
                  <a:lnTo>
                    <a:pt x="421585" y="298967"/>
                  </a:lnTo>
                  <a:lnTo>
                    <a:pt x="434095" y="303991"/>
                  </a:lnTo>
                  <a:lnTo>
                    <a:pt x="445978" y="309584"/>
                  </a:lnTo>
                  <a:lnTo>
                    <a:pt x="456907" y="315608"/>
                  </a:lnTo>
                  <a:lnTo>
                    <a:pt x="467045" y="322111"/>
                  </a:lnTo>
                  <a:lnTo>
                    <a:pt x="476848" y="329307"/>
                  </a:lnTo>
                  <a:lnTo>
                    <a:pt x="486626" y="337255"/>
                  </a:lnTo>
                  <a:lnTo>
                    <a:pt x="496346" y="345710"/>
                  </a:lnTo>
                  <a:lnTo>
                    <a:pt x="505733" y="354232"/>
                  </a:lnTo>
                  <a:lnTo>
                    <a:pt x="514645" y="362565"/>
                  </a:lnTo>
                  <a:lnTo>
                    <a:pt x="523089" y="370957"/>
                  </a:lnTo>
                  <a:lnTo>
                    <a:pt x="531139" y="380037"/>
                  </a:lnTo>
                  <a:lnTo>
                    <a:pt x="538882" y="390116"/>
                  </a:lnTo>
                  <a:lnTo>
                    <a:pt x="546234" y="401344"/>
                  </a:lnTo>
                  <a:lnTo>
                    <a:pt x="552952" y="413871"/>
                  </a:lnTo>
                  <a:lnTo>
                    <a:pt x="558949" y="427633"/>
                  </a:lnTo>
                  <a:lnTo>
                    <a:pt x="564130" y="442265"/>
                  </a:lnTo>
                  <a:lnTo>
                    <a:pt x="568312" y="457225"/>
                  </a:lnTo>
                  <a:lnTo>
                    <a:pt x="571494" y="472171"/>
                  </a:lnTo>
                  <a:lnTo>
                    <a:pt x="573818" y="486967"/>
                  </a:lnTo>
                  <a:lnTo>
                    <a:pt x="575469" y="501588"/>
                  </a:lnTo>
                  <a:lnTo>
                    <a:pt x="576611" y="516044"/>
                  </a:lnTo>
                  <a:lnTo>
                    <a:pt x="577057" y="530039"/>
                  </a:lnTo>
                  <a:lnTo>
                    <a:pt x="576300" y="542992"/>
                  </a:lnTo>
                  <a:lnTo>
                    <a:pt x="574160" y="554674"/>
                  </a:lnTo>
                  <a:lnTo>
                    <a:pt x="570756" y="565333"/>
                  </a:lnTo>
                  <a:lnTo>
                    <a:pt x="566329" y="575494"/>
                  </a:lnTo>
                  <a:lnTo>
                    <a:pt x="561129" y="585514"/>
                  </a:lnTo>
                  <a:lnTo>
                    <a:pt x="555367" y="595398"/>
                  </a:lnTo>
                  <a:lnTo>
                    <a:pt x="549207" y="604896"/>
                  </a:lnTo>
                  <a:lnTo>
                    <a:pt x="542763" y="613882"/>
                  </a:lnTo>
                  <a:lnTo>
                    <a:pt x="535793" y="622376"/>
                  </a:lnTo>
                  <a:lnTo>
                    <a:pt x="527743" y="630460"/>
                  </a:lnTo>
                  <a:lnTo>
                    <a:pt x="518401" y="638225"/>
                  </a:lnTo>
                  <a:lnTo>
                    <a:pt x="508024" y="645592"/>
                  </a:lnTo>
                  <a:lnTo>
                    <a:pt x="497141" y="652319"/>
                  </a:lnTo>
                  <a:lnTo>
                    <a:pt x="486102" y="658328"/>
                  </a:lnTo>
                  <a:lnTo>
                    <a:pt x="474589" y="663686"/>
                  </a:lnTo>
                  <a:lnTo>
                    <a:pt x="461737" y="668519"/>
                  </a:lnTo>
                  <a:lnTo>
                    <a:pt x="447171" y="672952"/>
                  </a:lnTo>
                  <a:lnTo>
                    <a:pt x="431304" y="676930"/>
                  </a:lnTo>
                  <a:lnTo>
                    <a:pt x="415035" y="680229"/>
                  </a:lnTo>
                  <a:lnTo>
                    <a:pt x="398929" y="682783"/>
                  </a:lnTo>
                  <a:lnTo>
                    <a:pt x="382708" y="684669"/>
                  </a:lnTo>
                  <a:lnTo>
                    <a:pt x="365467" y="686017"/>
                  </a:lnTo>
                  <a:lnTo>
                    <a:pt x="346770" y="686961"/>
                  </a:lnTo>
                  <a:lnTo>
                    <a:pt x="327128" y="687614"/>
                  </a:lnTo>
                  <a:lnTo>
                    <a:pt x="307697" y="688059"/>
                  </a:lnTo>
                  <a:lnTo>
                    <a:pt x="289143" y="688367"/>
                  </a:lnTo>
                  <a:lnTo>
                    <a:pt x="271616" y="688744"/>
                  </a:lnTo>
                  <a:lnTo>
                    <a:pt x="255014" y="689530"/>
                  </a:lnTo>
                  <a:lnTo>
                    <a:pt x="239136" y="690876"/>
                  </a:lnTo>
                  <a:lnTo>
                    <a:pt x="223474" y="692763"/>
                  </a:lnTo>
                  <a:lnTo>
                    <a:pt x="207257" y="695101"/>
                  </a:lnTo>
                  <a:lnTo>
                    <a:pt x="190119" y="697784"/>
                  </a:lnTo>
                  <a:lnTo>
                    <a:pt x="172368" y="700721"/>
                  </a:lnTo>
                  <a:lnTo>
                    <a:pt x="154758" y="703838"/>
                  </a:lnTo>
                  <a:lnTo>
                    <a:pt x="137728" y="707090"/>
                  </a:lnTo>
                  <a:lnTo>
                    <a:pt x="121380" y="710764"/>
                  </a:lnTo>
                  <a:lnTo>
                    <a:pt x="105643" y="715449"/>
                  </a:lnTo>
                  <a:lnTo>
                    <a:pt x="90403" y="721383"/>
                  </a:lnTo>
                  <a:lnTo>
                    <a:pt x="75863" y="728488"/>
                  </a:lnTo>
                  <a:lnTo>
                    <a:pt x="62537" y="736554"/>
                  </a:lnTo>
                  <a:lnTo>
                    <a:pt x="50611" y="745346"/>
                  </a:lnTo>
                  <a:lnTo>
                    <a:pt x="40065" y="754596"/>
                  </a:lnTo>
                  <a:lnTo>
                    <a:pt x="29706" y="765120"/>
                  </a:lnTo>
                  <a:lnTo>
                    <a:pt x="17504" y="780077"/>
                  </a:lnTo>
                  <a:lnTo>
                    <a:pt x="0" y="804797"/>
                  </a:lnTo>
                </a:path>
              </a:pathLst>
            </a:custGeom>
            <a:ln w="762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153863" y="1648108"/>
              <a:ext cx="426449" cy="722267"/>
            </a:xfrm>
            <a:custGeom>
              <a:avLst/>
              <a:gdLst/>
              <a:ahLst/>
              <a:cxnLst/>
              <a:rect l="0" t="0" r="0" b="0"/>
              <a:pathLst>
                <a:path w="426449" h="722267">
                  <a:moveTo>
                    <a:pt x="110593" y="57508"/>
                  </a:moveTo>
                  <a:lnTo>
                    <a:pt x="104658" y="63443"/>
                  </a:lnTo>
                  <a:lnTo>
                    <a:pt x="98453" y="69647"/>
                  </a:lnTo>
                  <a:lnTo>
                    <a:pt x="91362" y="76748"/>
                  </a:lnTo>
                  <a:lnTo>
                    <a:pt x="83595" y="84861"/>
                  </a:lnTo>
                  <a:lnTo>
                    <a:pt x="75597" y="94156"/>
                  </a:lnTo>
                  <a:lnTo>
                    <a:pt x="67655" y="104599"/>
                  </a:lnTo>
                  <a:lnTo>
                    <a:pt x="59881" y="115851"/>
                  </a:lnTo>
                  <a:lnTo>
                    <a:pt x="52288" y="127389"/>
                  </a:lnTo>
                  <a:lnTo>
                    <a:pt x="44856" y="138885"/>
                  </a:lnTo>
                  <a:lnTo>
                    <a:pt x="37714" y="150211"/>
                  </a:lnTo>
                  <a:lnTo>
                    <a:pt x="31136" y="161348"/>
                  </a:lnTo>
                  <a:lnTo>
                    <a:pt x="25220" y="172251"/>
                  </a:lnTo>
                  <a:lnTo>
                    <a:pt x="19631" y="180489"/>
                  </a:lnTo>
                  <a:lnTo>
                    <a:pt x="14770" y="182964"/>
                  </a:lnTo>
                  <a:lnTo>
                    <a:pt x="11888" y="180637"/>
                  </a:lnTo>
                  <a:lnTo>
                    <a:pt x="10932" y="175171"/>
                  </a:lnTo>
                  <a:lnTo>
                    <a:pt x="11414" y="167612"/>
                  </a:lnTo>
                  <a:lnTo>
                    <a:pt x="12893" y="158405"/>
                  </a:lnTo>
                  <a:lnTo>
                    <a:pt x="15046" y="147878"/>
                  </a:lnTo>
                  <a:lnTo>
                    <a:pt x="17650" y="136498"/>
                  </a:lnTo>
                  <a:lnTo>
                    <a:pt x="20556" y="124840"/>
                  </a:lnTo>
                  <a:lnTo>
                    <a:pt x="23671" y="113243"/>
                  </a:lnTo>
                  <a:lnTo>
                    <a:pt x="27257" y="101670"/>
                  </a:lnTo>
                  <a:lnTo>
                    <a:pt x="31885" y="89831"/>
                  </a:lnTo>
                  <a:lnTo>
                    <a:pt x="37781" y="77582"/>
                  </a:lnTo>
                  <a:lnTo>
                    <a:pt x="44861" y="65405"/>
                  </a:lnTo>
                  <a:lnTo>
                    <a:pt x="52910" y="54287"/>
                  </a:lnTo>
                  <a:lnTo>
                    <a:pt x="61697" y="44695"/>
                  </a:lnTo>
                  <a:lnTo>
                    <a:pt x="71019" y="36441"/>
                  </a:lnTo>
                  <a:lnTo>
                    <a:pt x="80722" y="28974"/>
                  </a:lnTo>
                  <a:lnTo>
                    <a:pt x="90694" y="21885"/>
                  </a:lnTo>
                  <a:lnTo>
                    <a:pt x="101016" y="15274"/>
                  </a:lnTo>
                  <a:lnTo>
                    <a:pt x="111938" y="9652"/>
                  </a:lnTo>
                  <a:lnTo>
                    <a:pt x="123543" y="5241"/>
                  </a:lnTo>
                  <a:lnTo>
                    <a:pt x="135608" y="2124"/>
                  </a:lnTo>
                  <a:lnTo>
                    <a:pt x="147708" y="406"/>
                  </a:lnTo>
                  <a:lnTo>
                    <a:pt x="159588" y="0"/>
                  </a:lnTo>
                  <a:lnTo>
                    <a:pt x="171174" y="847"/>
                  </a:lnTo>
                  <a:lnTo>
                    <a:pt x="182488" y="3003"/>
                  </a:lnTo>
                  <a:lnTo>
                    <a:pt x="193575" y="6376"/>
                  </a:lnTo>
                  <a:lnTo>
                    <a:pt x="204326" y="10757"/>
                  </a:lnTo>
                  <a:lnTo>
                    <a:pt x="214478" y="15914"/>
                  </a:lnTo>
                  <a:lnTo>
                    <a:pt x="223945" y="21649"/>
                  </a:lnTo>
                  <a:lnTo>
                    <a:pt x="232947" y="28126"/>
                  </a:lnTo>
                  <a:lnTo>
                    <a:pt x="241913" y="35838"/>
                  </a:lnTo>
                  <a:lnTo>
                    <a:pt x="251092" y="44959"/>
                  </a:lnTo>
                  <a:lnTo>
                    <a:pt x="260393" y="55526"/>
                  </a:lnTo>
                  <a:lnTo>
                    <a:pt x="269492" y="67601"/>
                  </a:lnTo>
                  <a:lnTo>
                    <a:pt x="278202" y="81052"/>
                  </a:lnTo>
                  <a:lnTo>
                    <a:pt x="286339" y="95304"/>
                  </a:lnTo>
                  <a:lnTo>
                    <a:pt x="293651" y="109476"/>
                  </a:lnTo>
                  <a:lnTo>
                    <a:pt x="300084" y="123090"/>
                  </a:lnTo>
                  <a:lnTo>
                    <a:pt x="305743" y="136516"/>
                  </a:lnTo>
                  <a:lnTo>
                    <a:pt x="310785" y="150743"/>
                  </a:lnTo>
                  <a:lnTo>
                    <a:pt x="315361" y="166283"/>
                  </a:lnTo>
                  <a:lnTo>
                    <a:pt x="319436" y="183164"/>
                  </a:lnTo>
                  <a:lnTo>
                    <a:pt x="322802" y="201186"/>
                  </a:lnTo>
                  <a:lnTo>
                    <a:pt x="325396" y="220086"/>
                  </a:lnTo>
                  <a:lnTo>
                    <a:pt x="327138" y="239304"/>
                  </a:lnTo>
                  <a:lnTo>
                    <a:pt x="327859" y="258038"/>
                  </a:lnTo>
                  <a:lnTo>
                    <a:pt x="327568" y="275890"/>
                  </a:lnTo>
                  <a:lnTo>
                    <a:pt x="326576" y="292823"/>
                  </a:lnTo>
                  <a:lnTo>
                    <a:pt x="325380" y="308967"/>
                  </a:lnTo>
                  <a:lnTo>
                    <a:pt x="324279" y="324498"/>
                  </a:lnTo>
                  <a:lnTo>
                    <a:pt x="323220" y="339574"/>
                  </a:lnTo>
                  <a:lnTo>
                    <a:pt x="321904" y="354326"/>
                  </a:lnTo>
                  <a:lnTo>
                    <a:pt x="320166" y="368846"/>
                  </a:lnTo>
                  <a:lnTo>
                    <a:pt x="317998" y="383040"/>
                  </a:lnTo>
                  <a:lnTo>
                    <a:pt x="315464" y="396652"/>
                  </a:lnTo>
                  <a:lnTo>
                    <a:pt x="312646" y="409591"/>
                  </a:lnTo>
                  <a:lnTo>
                    <a:pt x="309616" y="422076"/>
                  </a:lnTo>
                  <a:lnTo>
                    <a:pt x="306437" y="434533"/>
                  </a:lnTo>
                  <a:lnTo>
                    <a:pt x="303152" y="447213"/>
                  </a:lnTo>
                  <a:lnTo>
                    <a:pt x="299795" y="460188"/>
                  </a:lnTo>
                  <a:lnTo>
                    <a:pt x="296388" y="473438"/>
                  </a:lnTo>
                  <a:lnTo>
                    <a:pt x="292947" y="486907"/>
                  </a:lnTo>
                  <a:lnTo>
                    <a:pt x="289483" y="500376"/>
                  </a:lnTo>
                  <a:lnTo>
                    <a:pt x="286004" y="513493"/>
                  </a:lnTo>
                  <a:lnTo>
                    <a:pt x="282512" y="526090"/>
                  </a:lnTo>
                  <a:lnTo>
                    <a:pt x="278843" y="538175"/>
                  </a:lnTo>
                  <a:lnTo>
                    <a:pt x="274694" y="549831"/>
                  </a:lnTo>
                  <a:lnTo>
                    <a:pt x="269938" y="561155"/>
                  </a:lnTo>
                  <a:lnTo>
                    <a:pt x="264608" y="572236"/>
                  </a:lnTo>
                  <a:lnTo>
                    <a:pt x="258804" y="583144"/>
                  </a:lnTo>
                  <a:lnTo>
                    <a:pt x="252640" y="593926"/>
                  </a:lnTo>
                  <a:lnTo>
                    <a:pt x="246214" y="604456"/>
                  </a:lnTo>
                  <a:lnTo>
                    <a:pt x="239601" y="614454"/>
                  </a:lnTo>
                  <a:lnTo>
                    <a:pt x="232858" y="623808"/>
                  </a:lnTo>
                  <a:lnTo>
                    <a:pt x="226025" y="632564"/>
                  </a:lnTo>
                  <a:lnTo>
                    <a:pt x="219132" y="640832"/>
                  </a:lnTo>
                  <a:lnTo>
                    <a:pt x="212198" y="648728"/>
                  </a:lnTo>
                  <a:lnTo>
                    <a:pt x="205235" y="656354"/>
                  </a:lnTo>
                  <a:lnTo>
                    <a:pt x="198254" y="663789"/>
                  </a:lnTo>
                  <a:lnTo>
                    <a:pt x="191252" y="671090"/>
                  </a:lnTo>
                  <a:lnTo>
                    <a:pt x="183903" y="678300"/>
                  </a:lnTo>
                  <a:lnTo>
                    <a:pt x="175599" y="685448"/>
                  </a:lnTo>
                  <a:lnTo>
                    <a:pt x="166081" y="692548"/>
                  </a:lnTo>
                  <a:lnTo>
                    <a:pt x="155416" y="699452"/>
                  </a:lnTo>
                  <a:lnTo>
                    <a:pt x="143808" y="705862"/>
                  </a:lnTo>
                  <a:lnTo>
                    <a:pt x="131480" y="711644"/>
                  </a:lnTo>
                  <a:lnTo>
                    <a:pt x="118625" y="716510"/>
                  </a:lnTo>
                  <a:lnTo>
                    <a:pt x="105398" y="719947"/>
                  </a:lnTo>
                  <a:lnTo>
                    <a:pt x="91916" y="721811"/>
                  </a:lnTo>
                  <a:lnTo>
                    <a:pt x="78424" y="722266"/>
                  </a:lnTo>
                  <a:lnTo>
                    <a:pt x="65285" y="721591"/>
                  </a:lnTo>
                  <a:lnTo>
                    <a:pt x="52679" y="720057"/>
                  </a:lnTo>
                  <a:lnTo>
                    <a:pt x="40925" y="717572"/>
                  </a:lnTo>
                  <a:lnTo>
                    <a:pt x="30556" y="713702"/>
                  </a:lnTo>
                  <a:lnTo>
                    <a:pt x="21736" y="708313"/>
                  </a:lnTo>
                  <a:lnTo>
                    <a:pt x="14474" y="701236"/>
                  </a:lnTo>
                  <a:lnTo>
                    <a:pt x="8804" y="692126"/>
                  </a:lnTo>
                  <a:lnTo>
                    <a:pt x="4585" y="681001"/>
                  </a:lnTo>
                  <a:lnTo>
                    <a:pt x="1715" y="668480"/>
                  </a:lnTo>
                  <a:lnTo>
                    <a:pt x="222" y="655552"/>
                  </a:lnTo>
                  <a:lnTo>
                    <a:pt x="0" y="642827"/>
                  </a:lnTo>
                  <a:lnTo>
                    <a:pt x="1154" y="630524"/>
                  </a:lnTo>
                  <a:lnTo>
                    <a:pt x="4056" y="618656"/>
                  </a:lnTo>
                  <a:lnTo>
                    <a:pt x="8750" y="607162"/>
                  </a:lnTo>
                  <a:lnTo>
                    <a:pt x="15004" y="596121"/>
                  </a:lnTo>
                  <a:lnTo>
                    <a:pt x="22490" y="585766"/>
                  </a:lnTo>
                  <a:lnTo>
                    <a:pt x="30894" y="576168"/>
                  </a:lnTo>
                  <a:lnTo>
                    <a:pt x="39958" y="567416"/>
                  </a:lnTo>
                  <a:lnTo>
                    <a:pt x="49488" y="559682"/>
                  </a:lnTo>
                  <a:lnTo>
                    <a:pt x="59343" y="552961"/>
                  </a:lnTo>
                  <a:lnTo>
                    <a:pt x="69587" y="547108"/>
                  </a:lnTo>
                  <a:lnTo>
                    <a:pt x="80456" y="541935"/>
                  </a:lnTo>
                  <a:lnTo>
                    <a:pt x="92035" y="537275"/>
                  </a:lnTo>
                  <a:lnTo>
                    <a:pt x="104424" y="533314"/>
                  </a:lnTo>
                  <a:lnTo>
                    <a:pt x="117805" y="530556"/>
                  </a:lnTo>
                  <a:lnTo>
                    <a:pt x="132181" y="529185"/>
                  </a:lnTo>
                  <a:lnTo>
                    <a:pt x="147412" y="529077"/>
                  </a:lnTo>
                  <a:lnTo>
                    <a:pt x="163314" y="529994"/>
                  </a:lnTo>
                  <a:lnTo>
                    <a:pt x="179714" y="531689"/>
                  </a:lnTo>
                  <a:lnTo>
                    <a:pt x="196472" y="534113"/>
                  </a:lnTo>
                  <a:lnTo>
                    <a:pt x="213481" y="537411"/>
                  </a:lnTo>
                  <a:lnTo>
                    <a:pt x="230654" y="541594"/>
                  </a:lnTo>
                  <a:lnTo>
                    <a:pt x="247610" y="546706"/>
                  </a:lnTo>
                  <a:lnTo>
                    <a:pt x="263695" y="552895"/>
                  </a:lnTo>
                  <a:lnTo>
                    <a:pt x="278630" y="560130"/>
                  </a:lnTo>
                  <a:lnTo>
                    <a:pt x="292624" y="568091"/>
                  </a:lnTo>
                  <a:lnTo>
                    <a:pt x="306177" y="576273"/>
                  </a:lnTo>
                  <a:lnTo>
                    <a:pt x="319628" y="584361"/>
                  </a:lnTo>
                  <a:lnTo>
                    <a:pt x="332970" y="592078"/>
                  </a:lnTo>
                  <a:lnTo>
                    <a:pt x="345942" y="599108"/>
                  </a:lnTo>
                  <a:lnTo>
                    <a:pt x="358410" y="605351"/>
                  </a:lnTo>
                  <a:lnTo>
                    <a:pt x="370321" y="610928"/>
                  </a:lnTo>
                  <a:lnTo>
                    <a:pt x="383013" y="616724"/>
                  </a:lnTo>
                  <a:lnTo>
                    <a:pt x="399836" y="624367"/>
                  </a:lnTo>
                  <a:lnTo>
                    <a:pt x="426448" y="636575"/>
                  </a:lnTo>
                </a:path>
              </a:pathLst>
            </a:custGeom>
            <a:ln w="762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822466" y="223204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762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054093" y="1631917"/>
              <a:ext cx="63172" cy="652767"/>
            </a:xfrm>
            <a:custGeom>
              <a:avLst/>
              <a:gdLst/>
              <a:ahLst/>
              <a:cxnLst/>
              <a:rect l="0" t="0" r="0" b="0"/>
              <a:pathLst>
                <a:path w="63172" h="652767">
                  <a:moveTo>
                    <a:pt x="0" y="0"/>
                  </a:moveTo>
                  <a:lnTo>
                    <a:pt x="67" y="14535"/>
                  </a:lnTo>
                  <a:lnTo>
                    <a:pt x="708" y="27165"/>
                  </a:lnTo>
                  <a:lnTo>
                    <a:pt x="2000" y="39075"/>
                  </a:lnTo>
                  <a:lnTo>
                    <a:pt x="3686" y="50729"/>
                  </a:lnTo>
                  <a:lnTo>
                    <a:pt x="5354" y="62570"/>
                  </a:lnTo>
                  <a:lnTo>
                    <a:pt x="6772" y="74810"/>
                  </a:lnTo>
                  <a:lnTo>
                    <a:pt x="8044" y="87479"/>
                  </a:lnTo>
                  <a:lnTo>
                    <a:pt x="9502" y="100517"/>
                  </a:lnTo>
                  <a:lnTo>
                    <a:pt x="11335" y="113846"/>
                  </a:lnTo>
                  <a:lnTo>
                    <a:pt x="13566" y="127390"/>
                  </a:lnTo>
                  <a:lnTo>
                    <a:pt x="16142" y="141089"/>
                  </a:lnTo>
                  <a:lnTo>
                    <a:pt x="18984" y="154900"/>
                  </a:lnTo>
                  <a:lnTo>
                    <a:pt x="21860" y="168954"/>
                  </a:lnTo>
                  <a:lnTo>
                    <a:pt x="24405" y="183534"/>
                  </a:lnTo>
                  <a:lnTo>
                    <a:pt x="26449" y="198750"/>
                  </a:lnTo>
                  <a:lnTo>
                    <a:pt x="28159" y="214393"/>
                  </a:lnTo>
                  <a:lnTo>
                    <a:pt x="29921" y="230047"/>
                  </a:lnTo>
                  <a:lnTo>
                    <a:pt x="31957" y="245471"/>
                  </a:lnTo>
                  <a:lnTo>
                    <a:pt x="34156" y="260761"/>
                  </a:lnTo>
                  <a:lnTo>
                    <a:pt x="36179" y="276245"/>
                  </a:lnTo>
                  <a:lnTo>
                    <a:pt x="37837" y="292108"/>
                  </a:lnTo>
                  <a:lnTo>
                    <a:pt x="39103" y="308372"/>
                  </a:lnTo>
                  <a:lnTo>
                    <a:pt x="40027" y="324984"/>
                  </a:lnTo>
                  <a:lnTo>
                    <a:pt x="40688" y="341862"/>
                  </a:lnTo>
                  <a:lnTo>
                    <a:pt x="41318" y="358774"/>
                  </a:lnTo>
                  <a:lnTo>
                    <a:pt x="42282" y="375355"/>
                  </a:lnTo>
                  <a:lnTo>
                    <a:pt x="43745" y="391432"/>
                  </a:lnTo>
                  <a:lnTo>
                    <a:pt x="45543" y="407007"/>
                  </a:lnTo>
                  <a:lnTo>
                    <a:pt x="47289" y="422159"/>
                  </a:lnTo>
                  <a:lnTo>
                    <a:pt x="48762" y="436998"/>
                  </a:lnTo>
                  <a:lnTo>
                    <a:pt x="50073" y="452101"/>
                  </a:lnTo>
                  <a:lnTo>
                    <a:pt x="51559" y="468459"/>
                  </a:lnTo>
                  <a:lnTo>
                    <a:pt x="53405" y="486503"/>
                  </a:lnTo>
                  <a:lnTo>
                    <a:pt x="55476" y="505844"/>
                  </a:lnTo>
                  <a:lnTo>
                    <a:pt x="57413" y="525592"/>
                  </a:lnTo>
                  <a:lnTo>
                    <a:pt x="59013" y="545160"/>
                  </a:lnTo>
                  <a:lnTo>
                    <a:pt x="60243" y="564161"/>
                  </a:lnTo>
                  <a:lnTo>
                    <a:pt x="61275" y="584417"/>
                  </a:lnTo>
                  <a:lnTo>
                    <a:pt x="62200" y="611052"/>
                  </a:lnTo>
                  <a:lnTo>
                    <a:pt x="63171" y="652766"/>
                  </a:lnTo>
                </a:path>
              </a:pathLst>
            </a:custGeom>
            <a:ln w="762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281576" y="1658915"/>
              <a:ext cx="541098" cy="676571"/>
            </a:xfrm>
            <a:custGeom>
              <a:avLst/>
              <a:gdLst/>
              <a:ahLst/>
              <a:cxnLst/>
              <a:rect l="0" t="0" r="0" b="0"/>
              <a:pathLst>
                <a:path w="541098" h="676571">
                  <a:moveTo>
                    <a:pt x="25201" y="4587"/>
                  </a:moveTo>
                  <a:lnTo>
                    <a:pt x="22268" y="13389"/>
                  </a:lnTo>
                  <a:lnTo>
                    <a:pt x="19486" y="21735"/>
                  </a:lnTo>
                  <a:lnTo>
                    <a:pt x="16580" y="30434"/>
                  </a:lnTo>
                  <a:lnTo>
                    <a:pt x="13367" y="39555"/>
                  </a:lnTo>
                  <a:lnTo>
                    <a:pt x="9554" y="49050"/>
                  </a:lnTo>
                  <a:lnTo>
                    <a:pt x="5073" y="58771"/>
                  </a:lnTo>
                  <a:lnTo>
                    <a:pt x="1246" y="66132"/>
                  </a:lnTo>
                  <a:lnTo>
                    <a:pt x="0" y="67947"/>
                  </a:lnTo>
                  <a:lnTo>
                    <a:pt x="1325" y="65189"/>
                  </a:lnTo>
                  <a:lnTo>
                    <a:pt x="4554" y="59475"/>
                  </a:lnTo>
                  <a:lnTo>
                    <a:pt x="9237" y="52110"/>
                  </a:lnTo>
                  <a:lnTo>
                    <a:pt x="15247" y="44109"/>
                  </a:lnTo>
                  <a:lnTo>
                    <a:pt x="22429" y="36035"/>
                  </a:lnTo>
                  <a:lnTo>
                    <a:pt x="30721" y="28273"/>
                  </a:lnTo>
                  <a:lnTo>
                    <a:pt x="40202" y="21188"/>
                  </a:lnTo>
                  <a:lnTo>
                    <a:pt x="50816" y="14898"/>
                  </a:lnTo>
                  <a:lnTo>
                    <a:pt x="62539" y="9499"/>
                  </a:lnTo>
                  <a:lnTo>
                    <a:pt x="75465" y="5161"/>
                  </a:lnTo>
                  <a:lnTo>
                    <a:pt x="89524" y="1882"/>
                  </a:lnTo>
                  <a:lnTo>
                    <a:pt x="104201" y="0"/>
                  </a:lnTo>
                  <a:lnTo>
                    <a:pt x="118667" y="243"/>
                  </a:lnTo>
                  <a:lnTo>
                    <a:pt x="132463" y="2812"/>
                  </a:lnTo>
                  <a:lnTo>
                    <a:pt x="145335" y="7300"/>
                  </a:lnTo>
                  <a:lnTo>
                    <a:pt x="157059" y="12985"/>
                  </a:lnTo>
                  <a:lnTo>
                    <a:pt x="167649" y="19336"/>
                  </a:lnTo>
                  <a:lnTo>
                    <a:pt x="177270" y="26530"/>
                  </a:lnTo>
                  <a:lnTo>
                    <a:pt x="186133" y="35321"/>
                  </a:lnTo>
                  <a:lnTo>
                    <a:pt x="194432" y="46003"/>
                  </a:lnTo>
                  <a:lnTo>
                    <a:pt x="202162" y="58108"/>
                  </a:lnTo>
                  <a:lnTo>
                    <a:pt x="209134" y="70697"/>
                  </a:lnTo>
                  <a:lnTo>
                    <a:pt x="215309" y="83166"/>
                  </a:lnTo>
                  <a:lnTo>
                    <a:pt x="220776" y="95283"/>
                  </a:lnTo>
                  <a:lnTo>
                    <a:pt x="225685" y="107019"/>
                  </a:lnTo>
                  <a:lnTo>
                    <a:pt x="230173" y="118431"/>
                  </a:lnTo>
                  <a:lnTo>
                    <a:pt x="234357" y="129755"/>
                  </a:lnTo>
                  <a:lnTo>
                    <a:pt x="238327" y="141365"/>
                  </a:lnTo>
                  <a:lnTo>
                    <a:pt x="242145" y="153444"/>
                  </a:lnTo>
                  <a:lnTo>
                    <a:pt x="245692" y="166001"/>
                  </a:lnTo>
                  <a:lnTo>
                    <a:pt x="248696" y="178963"/>
                  </a:lnTo>
                  <a:lnTo>
                    <a:pt x="251047" y="192240"/>
                  </a:lnTo>
                  <a:lnTo>
                    <a:pt x="252795" y="205749"/>
                  </a:lnTo>
                  <a:lnTo>
                    <a:pt x="254050" y="219424"/>
                  </a:lnTo>
                  <a:lnTo>
                    <a:pt x="254932" y="233215"/>
                  </a:lnTo>
                  <a:lnTo>
                    <a:pt x="255543" y="247085"/>
                  </a:lnTo>
                  <a:lnTo>
                    <a:pt x="255961" y="261010"/>
                  </a:lnTo>
                  <a:lnTo>
                    <a:pt x="256244" y="274972"/>
                  </a:lnTo>
                  <a:lnTo>
                    <a:pt x="256435" y="288959"/>
                  </a:lnTo>
                  <a:lnTo>
                    <a:pt x="256566" y="302963"/>
                  </a:lnTo>
                  <a:lnTo>
                    <a:pt x="256653" y="316978"/>
                  </a:lnTo>
                  <a:lnTo>
                    <a:pt x="256711" y="331001"/>
                  </a:lnTo>
                  <a:lnTo>
                    <a:pt x="256749" y="345029"/>
                  </a:lnTo>
                  <a:lnTo>
                    <a:pt x="256771" y="359060"/>
                  </a:lnTo>
                  <a:lnTo>
                    <a:pt x="256615" y="373094"/>
                  </a:lnTo>
                  <a:lnTo>
                    <a:pt x="255980" y="387128"/>
                  </a:lnTo>
                  <a:lnTo>
                    <a:pt x="254732" y="401165"/>
                  </a:lnTo>
                  <a:lnTo>
                    <a:pt x="252912" y="415201"/>
                  </a:lnTo>
                  <a:lnTo>
                    <a:pt x="250620" y="429238"/>
                  </a:lnTo>
                  <a:lnTo>
                    <a:pt x="247965" y="443271"/>
                  </a:lnTo>
                  <a:lnTo>
                    <a:pt x="245049" y="457136"/>
                  </a:lnTo>
                  <a:lnTo>
                    <a:pt x="241946" y="470525"/>
                  </a:lnTo>
                  <a:lnTo>
                    <a:pt x="238713" y="483315"/>
                  </a:lnTo>
                  <a:lnTo>
                    <a:pt x="235389" y="495700"/>
                  </a:lnTo>
                  <a:lnTo>
                    <a:pt x="232007" y="508090"/>
                  </a:lnTo>
                  <a:lnTo>
                    <a:pt x="228572" y="520729"/>
                  </a:lnTo>
                  <a:lnTo>
                    <a:pt x="224774" y="533847"/>
                  </a:lnTo>
                  <a:lnTo>
                    <a:pt x="220005" y="547725"/>
                  </a:lnTo>
                  <a:lnTo>
                    <a:pt x="214019" y="562425"/>
                  </a:lnTo>
                  <a:lnTo>
                    <a:pt x="207049" y="577365"/>
                  </a:lnTo>
                  <a:lnTo>
                    <a:pt x="199605" y="591475"/>
                  </a:lnTo>
                  <a:lnTo>
                    <a:pt x="192045" y="604218"/>
                  </a:lnTo>
                  <a:lnTo>
                    <a:pt x="184529" y="615568"/>
                  </a:lnTo>
                  <a:lnTo>
                    <a:pt x="177110" y="625734"/>
                  </a:lnTo>
                  <a:lnTo>
                    <a:pt x="169786" y="634979"/>
                  </a:lnTo>
                  <a:lnTo>
                    <a:pt x="162377" y="643545"/>
                  </a:lnTo>
                  <a:lnTo>
                    <a:pt x="154556" y="651627"/>
                  </a:lnTo>
                  <a:lnTo>
                    <a:pt x="146173" y="659357"/>
                  </a:lnTo>
                  <a:lnTo>
                    <a:pt x="137084" y="666348"/>
                  </a:lnTo>
                  <a:lnTo>
                    <a:pt x="127071" y="671752"/>
                  </a:lnTo>
                  <a:lnTo>
                    <a:pt x="116114" y="675224"/>
                  </a:lnTo>
                  <a:lnTo>
                    <a:pt x="104501" y="676570"/>
                  </a:lnTo>
                  <a:lnTo>
                    <a:pt x="92714" y="675503"/>
                  </a:lnTo>
                  <a:lnTo>
                    <a:pt x="81057" y="672115"/>
                  </a:lnTo>
                  <a:lnTo>
                    <a:pt x="69961" y="666772"/>
                  </a:lnTo>
                  <a:lnTo>
                    <a:pt x="60042" y="659914"/>
                  </a:lnTo>
                  <a:lnTo>
                    <a:pt x="51522" y="651935"/>
                  </a:lnTo>
                  <a:lnTo>
                    <a:pt x="44295" y="642987"/>
                  </a:lnTo>
                  <a:lnTo>
                    <a:pt x="38117" y="633006"/>
                  </a:lnTo>
                  <a:lnTo>
                    <a:pt x="32742" y="622038"/>
                  </a:lnTo>
                  <a:lnTo>
                    <a:pt x="28283" y="610403"/>
                  </a:lnTo>
                  <a:lnTo>
                    <a:pt x="25183" y="598593"/>
                  </a:lnTo>
                  <a:lnTo>
                    <a:pt x="23578" y="586908"/>
                  </a:lnTo>
                  <a:lnTo>
                    <a:pt x="23313" y="575452"/>
                  </a:lnTo>
                  <a:lnTo>
                    <a:pt x="24122" y="564226"/>
                  </a:lnTo>
                  <a:lnTo>
                    <a:pt x="25745" y="553197"/>
                  </a:lnTo>
                  <a:lnTo>
                    <a:pt x="28121" y="542486"/>
                  </a:lnTo>
                  <a:lnTo>
                    <a:pt x="31386" y="532359"/>
                  </a:lnTo>
                  <a:lnTo>
                    <a:pt x="35547" y="522910"/>
                  </a:lnTo>
                  <a:lnTo>
                    <a:pt x="40646" y="513919"/>
                  </a:lnTo>
                  <a:lnTo>
                    <a:pt x="46824" y="504961"/>
                  </a:lnTo>
                  <a:lnTo>
                    <a:pt x="54063" y="495792"/>
                  </a:lnTo>
                  <a:lnTo>
                    <a:pt x="62364" y="486667"/>
                  </a:lnTo>
                  <a:lnTo>
                    <a:pt x="71841" y="478219"/>
                  </a:lnTo>
                  <a:lnTo>
                    <a:pt x="82438" y="470764"/>
                  </a:lnTo>
                  <a:lnTo>
                    <a:pt x="93978" y="464453"/>
                  </a:lnTo>
                  <a:lnTo>
                    <a:pt x="106248" y="459439"/>
                  </a:lnTo>
                  <a:lnTo>
                    <a:pt x="119060" y="455666"/>
                  </a:lnTo>
                  <a:lnTo>
                    <a:pt x="132426" y="453100"/>
                  </a:lnTo>
                  <a:lnTo>
                    <a:pt x="146537" y="451810"/>
                  </a:lnTo>
                  <a:lnTo>
                    <a:pt x="161438" y="451717"/>
                  </a:lnTo>
                  <a:lnTo>
                    <a:pt x="177039" y="452618"/>
                  </a:lnTo>
                  <a:lnTo>
                    <a:pt x="193197" y="454284"/>
                  </a:lnTo>
                  <a:lnTo>
                    <a:pt x="209763" y="456514"/>
                  </a:lnTo>
                  <a:lnTo>
                    <a:pt x="226294" y="459144"/>
                  </a:lnTo>
                  <a:lnTo>
                    <a:pt x="242087" y="462055"/>
                  </a:lnTo>
                  <a:lnTo>
                    <a:pt x="256822" y="465164"/>
                  </a:lnTo>
                  <a:lnTo>
                    <a:pt x="270681" y="468574"/>
                  </a:lnTo>
                  <a:lnTo>
                    <a:pt x="284142" y="472548"/>
                  </a:lnTo>
                  <a:lnTo>
                    <a:pt x="297532" y="477183"/>
                  </a:lnTo>
                  <a:lnTo>
                    <a:pt x="310832" y="482263"/>
                  </a:lnTo>
                  <a:lnTo>
                    <a:pt x="323776" y="487365"/>
                  </a:lnTo>
                  <a:lnTo>
                    <a:pt x="336234" y="492245"/>
                  </a:lnTo>
                  <a:lnTo>
                    <a:pt x="348382" y="496996"/>
                  </a:lnTo>
                  <a:lnTo>
                    <a:pt x="360605" y="501945"/>
                  </a:lnTo>
                  <a:lnTo>
                    <a:pt x="373120" y="507270"/>
                  </a:lnTo>
                  <a:lnTo>
                    <a:pt x="385813" y="512830"/>
                  </a:lnTo>
                  <a:lnTo>
                    <a:pt x="398342" y="518262"/>
                  </a:lnTo>
                  <a:lnTo>
                    <a:pt x="410517" y="523358"/>
                  </a:lnTo>
                  <a:lnTo>
                    <a:pt x="422473" y="527915"/>
                  </a:lnTo>
                  <a:lnTo>
                    <a:pt x="434568" y="531670"/>
                  </a:lnTo>
                  <a:lnTo>
                    <a:pt x="446996" y="534558"/>
                  </a:lnTo>
                  <a:lnTo>
                    <a:pt x="459631" y="536513"/>
                  </a:lnTo>
                  <a:lnTo>
                    <a:pt x="472121" y="537384"/>
                  </a:lnTo>
                  <a:lnTo>
                    <a:pt x="484256" y="537193"/>
                  </a:lnTo>
                  <a:lnTo>
                    <a:pt x="495744" y="536064"/>
                  </a:lnTo>
                  <a:lnTo>
                    <a:pt x="507362" y="533916"/>
                  </a:lnTo>
                  <a:lnTo>
                    <a:pt x="521244" y="529446"/>
                  </a:lnTo>
                  <a:lnTo>
                    <a:pt x="541097" y="520484"/>
                  </a:lnTo>
                </a:path>
              </a:pathLst>
            </a:custGeom>
            <a:ln w="762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909505" y="1663502"/>
              <a:ext cx="393396" cy="673825"/>
            </a:xfrm>
            <a:custGeom>
              <a:avLst/>
              <a:gdLst/>
              <a:ahLst/>
              <a:cxnLst/>
              <a:rect l="0" t="0" r="0" b="0"/>
              <a:pathLst>
                <a:path w="393396" h="673825">
                  <a:moveTo>
                    <a:pt x="186910" y="0"/>
                  </a:moveTo>
                  <a:lnTo>
                    <a:pt x="178041" y="2867"/>
                  </a:lnTo>
                  <a:lnTo>
                    <a:pt x="169054" y="5009"/>
                  </a:lnTo>
                  <a:lnTo>
                    <a:pt x="159059" y="6612"/>
                  </a:lnTo>
                  <a:lnTo>
                    <a:pt x="148079" y="7792"/>
                  </a:lnTo>
                  <a:lnTo>
                    <a:pt x="136267" y="8641"/>
                  </a:lnTo>
                  <a:lnTo>
                    <a:pt x="123813" y="9243"/>
                  </a:lnTo>
                  <a:lnTo>
                    <a:pt x="111048" y="9830"/>
                  </a:lnTo>
                  <a:lnTo>
                    <a:pt x="98415" y="10763"/>
                  </a:lnTo>
                  <a:lnTo>
                    <a:pt x="86151" y="12214"/>
                  </a:lnTo>
                  <a:lnTo>
                    <a:pt x="74461" y="14343"/>
                  </a:lnTo>
                  <a:lnTo>
                    <a:pt x="63605" y="17376"/>
                  </a:lnTo>
                  <a:lnTo>
                    <a:pt x="53635" y="21349"/>
                  </a:lnTo>
                  <a:lnTo>
                    <a:pt x="44447" y="26306"/>
                  </a:lnTo>
                  <a:lnTo>
                    <a:pt x="35881" y="32382"/>
                  </a:lnTo>
                  <a:lnTo>
                    <a:pt x="27790" y="39547"/>
                  </a:lnTo>
                  <a:lnTo>
                    <a:pt x="20371" y="47799"/>
                  </a:lnTo>
                  <a:lnTo>
                    <a:pt x="14140" y="57241"/>
                  </a:lnTo>
                  <a:lnTo>
                    <a:pt x="9282" y="67824"/>
                  </a:lnTo>
                  <a:lnTo>
                    <a:pt x="5681" y="79693"/>
                  </a:lnTo>
                  <a:lnTo>
                    <a:pt x="3098" y="93248"/>
                  </a:lnTo>
                  <a:lnTo>
                    <a:pt x="1289" y="108542"/>
                  </a:lnTo>
                  <a:lnTo>
                    <a:pt x="209" y="124863"/>
                  </a:lnTo>
                  <a:lnTo>
                    <a:pt x="0" y="140970"/>
                  </a:lnTo>
                  <a:lnTo>
                    <a:pt x="671" y="156178"/>
                  </a:lnTo>
                  <a:lnTo>
                    <a:pt x="2103" y="170657"/>
                  </a:lnTo>
                  <a:lnTo>
                    <a:pt x="4135" y="185134"/>
                  </a:lnTo>
                  <a:lnTo>
                    <a:pt x="6614" y="200050"/>
                  </a:lnTo>
                  <a:lnTo>
                    <a:pt x="9412" y="215205"/>
                  </a:lnTo>
                  <a:lnTo>
                    <a:pt x="12437" y="229941"/>
                  </a:lnTo>
                  <a:lnTo>
                    <a:pt x="15618" y="243897"/>
                  </a:lnTo>
                  <a:lnTo>
                    <a:pt x="18904" y="257033"/>
                  </a:lnTo>
                  <a:lnTo>
                    <a:pt x="22265" y="269462"/>
                  </a:lnTo>
                  <a:lnTo>
                    <a:pt x="25674" y="281338"/>
                  </a:lnTo>
                  <a:lnTo>
                    <a:pt x="29117" y="292805"/>
                  </a:lnTo>
                  <a:lnTo>
                    <a:pt x="32582" y="303979"/>
                  </a:lnTo>
                  <a:lnTo>
                    <a:pt x="36067" y="314877"/>
                  </a:lnTo>
                  <a:lnTo>
                    <a:pt x="39750" y="323095"/>
                  </a:lnTo>
                  <a:lnTo>
                    <a:pt x="43452" y="325547"/>
                  </a:lnTo>
                  <a:lnTo>
                    <a:pt x="46634" y="323202"/>
                  </a:lnTo>
                  <a:lnTo>
                    <a:pt x="49498" y="317733"/>
                  </a:lnTo>
                  <a:lnTo>
                    <a:pt x="52481" y="310512"/>
                  </a:lnTo>
                  <a:lnTo>
                    <a:pt x="56029" y="302598"/>
                  </a:lnTo>
                  <a:lnTo>
                    <a:pt x="60317" y="294574"/>
                  </a:lnTo>
                  <a:lnTo>
                    <a:pt x="65470" y="286844"/>
                  </a:lnTo>
                  <a:lnTo>
                    <a:pt x="71669" y="279778"/>
                  </a:lnTo>
                  <a:lnTo>
                    <a:pt x="78912" y="273496"/>
                  </a:lnTo>
                  <a:lnTo>
                    <a:pt x="87213" y="267933"/>
                  </a:lnTo>
                  <a:lnTo>
                    <a:pt x="96688" y="262951"/>
                  </a:lnTo>
                  <a:lnTo>
                    <a:pt x="107279" y="258418"/>
                  </a:lnTo>
                  <a:lnTo>
                    <a:pt x="118643" y="254540"/>
                  </a:lnTo>
                  <a:lnTo>
                    <a:pt x="130264" y="251839"/>
                  </a:lnTo>
                  <a:lnTo>
                    <a:pt x="141826" y="250504"/>
                  </a:lnTo>
                  <a:lnTo>
                    <a:pt x="153540" y="250422"/>
                  </a:lnTo>
                  <a:lnTo>
                    <a:pt x="166002" y="251354"/>
                  </a:lnTo>
                  <a:lnTo>
                    <a:pt x="179491" y="253060"/>
                  </a:lnTo>
                  <a:lnTo>
                    <a:pt x="193653" y="255492"/>
                  </a:lnTo>
                  <a:lnTo>
                    <a:pt x="207705" y="258795"/>
                  </a:lnTo>
                  <a:lnTo>
                    <a:pt x="221197" y="262976"/>
                  </a:lnTo>
                  <a:lnTo>
                    <a:pt x="234016" y="267918"/>
                  </a:lnTo>
                  <a:lnTo>
                    <a:pt x="246233" y="273460"/>
                  </a:lnTo>
                  <a:lnTo>
                    <a:pt x="257971" y="279457"/>
                  </a:lnTo>
                  <a:lnTo>
                    <a:pt x="269515" y="286111"/>
                  </a:lnTo>
                  <a:lnTo>
                    <a:pt x="281272" y="293942"/>
                  </a:lnTo>
                  <a:lnTo>
                    <a:pt x="293447" y="303139"/>
                  </a:lnTo>
                  <a:lnTo>
                    <a:pt x="305898" y="313587"/>
                  </a:lnTo>
                  <a:lnTo>
                    <a:pt x="318256" y="325050"/>
                  </a:lnTo>
                  <a:lnTo>
                    <a:pt x="330301" y="337276"/>
                  </a:lnTo>
                  <a:lnTo>
                    <a:pt x="341658" y="349892"/>
                  </a:lnTo>
                  <a:lnTo>
                    <a:pt x="351753" y="362427"/>
                  </a:lnTo>
                  <a:lnTo>
                    <a:pt x="360390" y="374640"/>
                  </a:lnTo>
                  <a:lnTo>
                    <a:pt x="367698" y="386805"/>
                  </a:lnTo>
                  <a:lnTo>
                    <a:pt x="373929" y="399579"/>
                  </a:lnTo>
                  <a:lnTo>
                    <a:pt x="379343" y="413290"/>
                  </a:lnTo>
                  <a:lnTo>
                    <a:pt x="383999" y="427942"/>
                  </a:lnTo>
                  <a:lnTo>
                    <a:pt x="387762" y="443389"/>
                  </a:lnTo>
                  <a:lnTo>
                    <a:pt x="390627" y="459447"/>
                  </a:lnTo>
                  <a:lnTo>
                    <a:pt x="392552" y="475790"/>
                  </a:lnTo>
                  <a:lnTo>
                    <a:pt x="393395" y="491981"/>
                  </a:lnTo>
                  <a:lnTo>
                    <a:pt x="393170" y="507788"/>
                  </a:lnTo>
                  <a:lnTo>
                    <a:pt x="391542" y="523011"/>
                  </a:lnTo>
                  <a:lnTo>
                    <a:pt x="387790" y="537393"/>
                  </a:lnTo>
                  <a:lnTo>
                    <a:pt x="381711" y="550884"/>
                  </a:lnTo>
                  <a:lnTo>
                    <a:pt x="373713" y="563588"/>
                  </a:lnTo>
                  <a:lnTo>
                    <a:pt x="364518" y="575668"/>
                  </a:lnTo>
                  <a:lnTo>
                    <a:pt x="354665" y="587276"/>
                  </a:lnTo>
                  <a:lnTo>
                    <a:pt x="344307" y="598380"/>
                  </a:lnTo>
                  <a:lnTo>
                    <a:pt x="333303" y="608771"/>
                  </a:lnTo>
                  <a:lnTo>
                    <a:pt x="321604" y="618388"/>
                  </a:lnTo>
                  <a:lnTo>
                    <a:pt x="309122" y="627152"/>
                  </a:lnTo>
                  <a:lnTo>
                    <a:pt x="295670" y="634893"/>
                  </a:lnTo>
                  <a:lnTo>
                    <a:pt x="281244" y="641613"/>
                  </a:lnTo>
                  <a:lnTo>
                    <a:pt x="265978" y="647296"/>
                  </a:lnTo>
                  <a:lnTo>
                    <a:pt x="250051" y="651822"/>
                  </a:lnTo>
                  <a:lnTo>
                    <a:pt x="233640" y="655239"/>
                  </a:lnTo>
                  <a:lnTo>
                    <a:pt x="217043" y="657721"/>
                  </a:lnTo>
                  <a:lnTo>
                    <a:pt x="200675" y="659479"/>
                  </a:lnTo>
                  <a:lnTo>
                    <a:pt x="184745" y="660706"/>
                  </a:lnTo>
                  <a:lnTo>
                    <a:pt x="169439" y="661720"/>
                  </a:lnTo>
                  <a:lnTo>
                    <a:pt x="155000" y="662940"/>
                  </a:lnTo>
                  <a:lnTo>
                    <a:pt x="141485" y="664577"/>
                  </a:lnTo>
                  <a:lnTo>
                    <a:pt x="129233" y="666500"/>
                  </a:lnTo>
                  <a:lnTo>
                    <a:pt x="117747" y="668531"/>
                  </a:lnTo>
                  <a:lnTo>
                    <a:pt x="106018" y="670852"/>
                  </a:lnTo>
                  <a:lnTo>
                    <a:pt x="92153" y="673824"/>
                  </a:lnTo>
                </a:path>
              </a:pathLst>
            </a:custGeom>
            <a:ln w="762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4706238" y="2678651"/>
            <a:ext cx="2848260" cy="848396"/>
            <a:chOff x="4706238" y="2678651"/>
            <a:chExt cx="2848260" cy="848396"/>
          </a:xfrm>
        </p:grpSpPr>
        <p:sp>
          <p:nvSpPr>
            <p:cNvPr id="56" name="Freeform 55"/>
            <p:cNvSpPr/>
            <p:nvPr/>
          </p:nvSpPr>
          <p:spPr>
            <a:xfrm>
              <a:off x="5043150" y="3063792"/>
              <a:ext cx="25631" cy="463255"/>
            </a:xfrm>
            <a:custGeom>
              <a:avLst/>
              <a:gdLst/>
              <a:ahLst/>
              <a:cxnLst/>
              <a:rect l="0" t="0" r="0" b="0"/>
              <a:pathLst>
                <a:path w="25631" h="463255">
                  <a:moveTo>
                    <a:pt x="0" y="0"/>
                  </a:moveTo>
                  <a:lnTo>
                    <a:pt x="67" y="14669"/>
                  </a:lnTo>
                  <a:lnTo>
                    <a:pt x="707" y="28581"/>
                  </a:lnTo>
                  <a:lnTo>
                    <a:pt x="1999" y="43074"/>
                  </a:lnTo>
                  <a:lnTo>
                    <a:pt x="3686" y="58102"/>
                  </a:lnTo>
                  <a:lnTo>
                    <a:pt x="5354" y="73279"/>
                  </a:lnTo>
                  <a:lnTo>
                    <a:pt x="6772" y="88355"/>
                  </a:lnTo>
                  <a:lnTo>
                    <a:pt x="8043" y="103565"/>
                  </a:lnTo>
                  <a:lnTo>
                    <a:pt x="9502" y="119522"/>
                  </a:lnTo>
                  <a:lnTo>
                    <a:pt x="11330" y="136507"/>
                  </a:lnTo>
                  <a:lnTo>
                    <a:pt x="13389" y="154167"/>
                  </a:lnTo>
                  <a:lnTo>
                    <a:pt x="15317" y="171722"/>
                  </a:lnTo>
                  <a:lnTo>
                    <a:pt x="16910" y="188717"/>
                  </a:lnTo>
                  <a:lnTo>
                    <a:pt x="18133" y="205043"/>
                  </a:lnTo>
                  <a:lnTo>
                    <a:pt x="19029" y="220767"/>
                  </a:lnTo>
                  <a:lnTo>
                    <a:pt x="19670" y="236017"/>
                  </a:lnTo>
                  <a:lnTo>
                    <a:pt x="20287" y="251242"/>
                  </a:lnTo>
                  <a:lnTo>
                    <a:pt x="21242" y="267157"/>
                  </a:lnTo>
                  <a:lnTo>
                    <a:pt x="22695" y="284098"/>
                  </a:lnTo>
                  <a:lnTo>
                    <a:pt x="24317" y="302056"/>
                  </a:lnTo>
                  <a:lnTo>
                    <a:pt x="25412" y="320868"/>
                  </a:lnTo>
                  <a:lnTo>
                    <a:pt x="25630" y="340331"/>
                  </a:lnTo>
                  <a:lnTo>
                    <a:pt x="25114" y="359942"/>
                  </a:lnTo>
                  <a:lnTo>
                    <a:pt x="24303" y="378948"/>
                  </a:lnTo>
                  <a:lnTo>
                    <a:pt x="23497" y="396966"/>
                  </a:lnTo>
                  <a:lnTo>
                    <a:pt x="22821" y="413388"/>
                  </a:lnTo>
                  <a:lnTo>
                    <a:pt x="22226" y="428811"/>
                  </a:lnTo>
                  <a:lnTo>
                    <a:pt x="21668" y="444585"/>
                  </a:lnTo>
                  <a:lnTo>
                    <a:pt x="21057" y="463254"/>
                  </a:lnTo>
                </a:path>
              </a:pathLst>
            </a:custGeom>
            <a:ln w="762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706238" y="3354007"/>
              <a:ext cx="621182" cy="36170"/>
            </a:xfrm>
            <a:custGeom>
              <a:avLst/>
              <a:gdLst/>
              <a:ahLst/>
              <a:cxnLst/>
              <a:rect l="0" t="0" r="0" b="0"/>
              <a:pathLst>
                <a:path w="621182" h="36170">
                  <a:moveTo>
                    <a:pt x="621181" y="36169"/>
                  </a:moveTo>
                  <a:lnTo>
                    <a:pt x="606579" y="33302"/>
                  </a:lnTo>
                  <a:lnTo>
                    <a:pt x="593309" y="31160"/>
                  </a:lnTo>
                  <a:lnTo>
                    <a:pt x="580103" y="29557"/>
                  </a:lnTo>
                  <a:lnTo>
                    <a:pt x="566588" y="28376"/>
                  </a:lnTo>
                  <a:lnTo>
                    <a:pt x="552431" y="27528"/>
                  </a:lnTo>
                  <a:lnTo>
                    <a:pt x="537529" y="26926"/>
                  </a:lnTo>
                  <a:lnTo>
                    <a:pt x="522110" y="26339"/>
                  </a:lnTo>
                  <a:lnTo>
                    <a:pt x="506613" y="25406"/>
                  </a:lnTo>
                  <a:lnTo>
                    <a:pt x="491301" y="23964"/>
                  </a:lnTo>
                  <a:lnTo>
                    <a:pt x="476259" y="22180"/>
                  </a:lnTo>
                  <a:lnTo>
                    <a:pt x="461472" y="20444"/>
                  </a:lnTo>
                  <a:lnTo>
                    <a:pt x="446888" y="18982"/>
                  </a:lnTo>
                  <a:lnTo>
                    <a:pt x="432126" y="17849"/>
                  </a:lnTo>
                  <a:lnTo>
                    <a:pt x="416529" y="17015"/>
                  </a:lnTo>
                  <a:lnTo>
                    <a:pt x="399811" y="16419"/>
                  </a:lnTo>
                  <a:lnTo>
                    <a:pt x="382173" y="16002"/>
                  </a:lnTo>
                  <a:lnTo>
                    <a:pt x="364108" y="15715"/>
                  </a:lnTo>
                  <a:lnTo>
                    <a:pt x="345956" y="15514"/>
                  </a:lnTo>
                  <a:lnTo>
                    <a:pt x="327869" y="15208"/>
                  </a:lnTo>
                  <a:lnTo>
                    <a:pt x="309894" y="14469"/>
                  </a:lnTo>
                  <a:lnTo>
                    <a:pt x="292022" y="13160"/>
                  </a:lnTo>
                  <a:lnTo>
                    <a:pt x="274073" y="11467"/>
                  </a:lnTo>
                  <a:lnTo>
                    <a:pt x="255715" y="9791"/>
                  </a:lnTo>
                  <a:lnTo>
                    <a:pt x="236807" y="8370"/>
                  </a:lnTo>
                  <a:lnTo>
                    <a:pt x="217530" y="7265"/>
                  </a:lnTo>
                  <a:lnTo>
                    <a:pt x="198283" y="6449"/>
                  </a:lnTo>
                  <a:lnTo>
                    <a:pt x="179302" y="5861"/>
                  </a:lnTo>
                  <a:lnTo>
                    <a:pt x="160811" y="5280"/>
                  </a:lnTo>
                  <a:lnTo>
                    <a:pt x="143088" y="4350"/>
                  </a:lnTo>
                  <a:lnTo>
                    <a:pt x="126205" y="2913"/>
                  </a:lnTo>
                  <a:lnTo>
                    <a:pt x="110071" y="1302"/>
                  </a:lnTo>
                  <a:lnTo>
                    <a:pt x="94535" y="214"/>
                  </a:lnTo>
                  <a:lnTo>
                    <a:pt x="79458" y="0"/>
                  </a:lnTo>
                  <a:lnTo>
                    <a:pt x="64935" y="526"/>
                  </a:lnTo>
                  <a:lnTo>
                    <a:pt x="49659" y="1394"/>
                  </a:lnTo>
                  <a:lnTo>
                    <a:pt x="30048" y="2684"/>
                  </a:lnTo>
                  <a:lnTo>
                    <a:pt x="0" y="4583"/>
                  </a:lnTo>
                </a:path>
              </a:pathLst>
            </a:custGeom>
            <a:ln w="762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790673" y="2853222"/>
              <a:ext cx="41942" cy="515898"/>
            </a:xfrm>
            <a:custGeom>
              <a:avLst/>
              <a:gdLst/>
              <a:ahLst/>
              <a:cxnLst/>
              <a:rect l="0" t="0" r="0" b="0"/>
              <a:pathLst>
                <a:path w="41942" h="515898">
                  <a:moveTo>
                    <a:pt x="0" y="0"/>
                  </a:moveTo>
                  <a:lnTo>
                    <a:pt x="2934" y="8869"/>
                  </a:lnTo>
                  <a:lnTo>
                    <a:pt x="5716" y="17856"/>
                  </a:lnTo>
                  <a:lnTo>
                    <a:pt x="8616" y="27847"/>
                  </a:lnTo>
                  <a:lnTo>
                    <a:pt x="11656" y="38654"/>
                  </a:lnTo>
                  <a:lnTo>
                    <a:pt x="14821" y="49817"/>
                  </a:lnTo>
                  <a:lnTo>
                    <a:pt x="18086" y="61036"/>
                  </a:lnTo>
                  <a:lnTo>
                    <a:pt x="21423" y="72667"/>
                  </a:lnTo>
                  <a:lnTo>
                    <a:pt x="24815" y="85596"/>
                  </a:lnTo>
                  <a:lnTo>
                    <a:pt x="28238" y="100213"/>
                  </a:lnTo>
                  <a:lnTo>
                    <a:pt x="31521" y="116114"/>
                  </a:lnTo>
                  <a:lnTo>
                    <a:pt x="34345" y="132404"/>
                  </a:lnTo>
                  <a:lnTo>
                    <a:pt x="36576" y="148510"/>
                  </a:lnTo>
                  <a:lnTo>
                    <a:pt x="38244" y="164223"/>
                  </a:lnTo>
                  <a:lnTo>
                    <a:pt x="39446" y="179526"/>
                  </a:lnTo>
                  <a:lnTo>
                    <a:pt x="40292" y="194481"/>
                  </a:lnTo>
                  <a:lnTo>
                    <a:pt x="40878" y="209167"/>
                  </a:lnTo>
                  <a:lnTo>
                    <a:pt x="41279" y="223656"/>
                  </a:lnTo>
                  <a:lnTo>
                    <a:pt x="41553" y="238012"/>
                  </a:lnTo>
                  <a:lnTo>
                    <a:pt x="41737" y="252606"/>
                  </a:lnTo>
                  <a:lnTo>
                    <a:pt x="41862" y="268083"/>
                  </a:lnTo>
                  <a:lnTo>
                    <a:pt x="41941" y="284723"/>
                  </a:lnTo>
                  <a:lnTo>
                    <a:pt x="41824" y="302477"/>
                  </a:lnTo>
                  <a:lnTo>
                    <a:pt x="41214" y="321151"/>
                  </a:lnTo>
                  <a:lnTo>
                    <a:pt x="39985" y="340521"/>
                  </a:lnTo>
                  <a:lnTo>
                    <a:pt x="38176" y="360069"/>
                  </a:lnTo>
                  <a:lnTo>
                    <a:pt x="35891" y="379033"/>
                  </a:lnTo>
                  <a:lnTo>
                    <a:pt x="33243" y="397041"/>
                  </a:lnTo>
                  <a:lnTo>
                    <a:pt x="30329" y="414080"/>
                  </a:lnTo>
                  <a:lnTo>
                    <a:pt x="27228" y="430297"/>
                  </a:lnTo>
                  <a:lnTo>
                    <a:pt x="24000" y="445862"/>
                  </a:lnTo>
                  <a:lnTo>
                    <a:pt x="20840" y="460532"/>
                  </a:lnTo>
                  <a:lnTo>
                    <a:pt x="17762" y="475187"/>
                  </a:lnTo>
                  <a:lnTo>
                    <a:pt x="14498" y="492235"/>
                  </a:lnTo>
                  <a:lnTo>
                    <a:pt x="10529" y="515897"/>
                  </a:lnTo>
                </a:path>
              </a:pathLst>
            </a:custGeom>
            <a:ln w="762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117057" y="2809045"/>
              <a:ext cx="381750" cy="581132"/>
            </a:xfrm>
            <a:custGeom>
              <a:avLst/>
              <a:gdLst/>
              <a:ahLst/>
              <a:cxnLst/>
              <a:rect l="0" t="0" r="0" b="0"/>
              <a:pathLst>
                <a:path w="381750" h="581132">
                  <a:moveTo>
                    <a:pt x="0" y="33649"/>
                  </a:moveTo>
                  <a:lnTo>
                    <a:pt x="11802" y="33582"/>
                  </a:lnTo>
                  <a:lnTo>
                    <a:pt x="23571" y="32942"/>
                  </a:lnTo>
                  <a:lnTo>
                    <a:pt x="36470" y="31650"/>
                  </a:lnTo>
                  <a:lnTo>
                    <a:pt x="50664" y="29963"/>
                  </a:lnTo>
                  <a:lnTo>
                    <a:pt x="66289" y="28295"/>
                  </a:lnTo>
                  <a:lnTo>
                    <a:pt x="83260" y="26877"/>
                  </a:lnTo>
                  <a:lnTo>
                    <a:pt x="101188" y="25606"/>
                  </a:lnTo>
                  <a:lnTo>
                    <a:pt x="119509" y="24147"/>
                  </a:lnTo>
                  <a:lnTo>
                    <a:pt x="137867" y="22319"/>
                  </a:lnTo>
                  <a:lnTo>
                    <a:pt x="156275" y="20260"/>
                  </a:lnTo>
                  <a:lnTo>
                    <a:pt x="175007" y="18333"/>
                  </a:lnTo>
                  <a:lnTo>
                    <a:pt x="194188" y="16734"/>
                  </a:lnTo>
                  <a:lnTo>
                    <a:pt x="213324" y="15338"/>
                  </a:lnTo>
                  <a:lnTo>
                    <a:pt x="231420" y="13795"/>
                  </a:lnTo>
                  <a:lnTo>
                    <a:pt x="248009" y="11909"/>
                  </a:lnTo>
                  <a:lnTo>
                    <a:pt x="263437" y="9811"/>
                  </a:lnTo>
                  <a:lnTo>
                    <a:pt x="278559" y="7857"/>
                  </a:lnTo>
                  <a:lnTo>
                    <a:pt x="293917" y="6241"/>
                  </a:lnTo>
                  <a:lnTo>
                    <a:pt x="309539" y="4834"/>
                  </a:lnTo>
                  <a:lnTo>
                    <a:pt x="325121" y="3282"/>
                  </a:lnTo>
                  <a:lnTo>
                    <a:pt x="340440" y="1409"/>
                  </a:lnTo>
                  <a:lnTo>
                    <a:pt x="354627" y="0"/>
                  </a:lnTo>
                  <a:lnTo>
                    <a:pt x="366170" y="636"/>
                  </a:lnTo>
                  <a:lnTo>
                    <a:pt x="374472" y="4031"/>
                  </a:lnTo>
                  <a:lnTo>
                    <a:pt x="379584" y="9925"/>
                  </a:lnTo>
                  <a:lnTo>
                    <a:pt x="381749" y="17559"/>
                  </a:lnTo>
                  <a:lnTo>
                    <a:pt x="381430" y="26282"/>
                  </a:lnTo>
                  <a:lnTo>
                    <a:pt x="379170" y="35509"/>
                  </a:lnTo>
                  <a:lnTo>
                    <a:pt x="375471" y="44673"/>
                  </a:lnTo>
                  <a:lnTo>
                    <a:pt x="370736" y="53495"/>
                  </a:lnTo>
                  <a:lnTo>
                    <a:pt x="365276" y="62074"/>
                  </a:lnTo>
                  <a:lnTo>
                    <a:pt x="359314" y="70761"/>
                  </a:lnTo>
                  <a:lnTo>
                    <a:pt x="353008" y="79760"/>
                  </a:lnTo>
                  <a:lnTo>
                    <a:pt x="346469" y="89112"/>
                  </a:lnTo>
                  <a:lnTo>
                    <a:pt x="339771" y="98778"/>
                  </a:lnTo>
                  <a:lnTo>
                    <a:pt x="332968" y="108687"/>
                  </a:lnTo>
                  <a:lnTo>
                    <a:pt x="326093" y="118614"/>
                  </a:lnTo>
                  <a:lnTo>
                    <a:pt x="319170" y="128198"/>
                  </a:lnTo>
                  <a:lnTo>
                    <a:pt x="312216" y="137277"/>
                  </a:lnTo>
                  <a:lnTo>
                    <a:pt x="305240" y="146016"/>
                  </a:lnTo>
                  <a:lnTo>
                    <a:pt x="298249" y="154804"/>
                  </a:lnTo>
                  <a:lnTo>
                    <a:pt x="291254" y="163867"/>
                  </a:lnTo>
                  <a:lnTo>
                    <a:pt x="284420" y="173261"/>
                  </a:lnTo>
                  <a:lnTo>
                    <a:pt x="278059" y="182954"/>
                  </a:lnTo>
                  <a:lnTo>
                    <a:pt x="272294" y="192890"/>
                  </a:lnTo>
                  <a:lnTo>
                    <a:pt x="266932" y="203174"/>
                  </a:lnTo>
                  <a:lnTo>
                    <a:pt x="261563" y="214063"/>
                  </a:lnTo>
                  <a:lnTo>
                    <a:pt x="255953" y="225643"/>
                  </a:lnTo>
                  <a:lnTo>
                    <a:pt x="250202" y="237691"/>
                  </a:lnTo>
                  <a:lnTo>
                    <a:pt x="244639" y="249778"/>
                  </a:lnTo>
                  <a:lnTo>
                    <a:pt x="239447" y="261648"/>
                  </a:lnTo>
                  <a:lnTo>
                    <a:pt x="234486" y="273229"/>
                  </a:lnTo>
                  <a:lnTo>
                    <a:pt x="229395" y="284538"/>
                  </a:lnTo>
                  <a:lnTo>
                    <a:pt x="223974" y="295631"/>
                  </a:lnTo>
                  <a:lnTo>
                    <a:pt x="218352" y="306725"/>
                  </a:lnTo>
                  <a:lnTo>
                    <a:pt x="212876" y="318173"/>
                  </a:lnTo>
                  <a:lnTo>
                    <a:pt x="207748" y="330136"/>
                  </a:lnTo>
                  <a:lnTo>
                    <a:pt x="202998" y="342444"/>
                  </a:lnTo>
                  <a:lnTo>
                    <a:pt x="198582" y="354706"/>
                  </a:lnTo>
                  <a:lnTo>
                    <a:pt x="194428" y="366694"/>
                  </a:lnTo>
                  <a:lnTo>
                    <a:pt x="190469" y="378354"/>
                  </a:lnTo>
                  <a:lnTo>
                    <a:pt x="186650" y="389716"/>
                  </a:lnTo>
                  <a:lnTo>
                    <a:pt x="182930" y="400840"/>
                  </a:lnTo>
                  <a:lnTo>
                    <a:pt x="179277" y="411785"/>
                  </a:lnTo>
                  <a:lnTo>
                    <a:pt x="175671" y="422601"/>
                  </a:lnTo>
                  <a:lnTo>
                    <a:pt x="172092" y="433330"/>
                  </a:lnTo>
                  <a:lnTo>
                    <a:pt x="168367" y="444165"/>
                  </a:lnTo>
                  <a:lnTo>
                    <a:pt x="164179" y="455432"/>
                  </a:lnTo>
                  <a:lnTo>
                    <a:pt x="159402" y="467274"/>
                  </a:lnTo>
                  <a:lnTo>
                    <a:pt x="154226" y="479668"/>
                  </a:lnTo>
                  <a:lnTo>
                    <a:pt x="149060" y="492521"/>
                  </a:lnTo>
                  <a:lnTo>
                    <a:pt x="144142" y="505714"/>
                  </a:lnTo>
                  <a:lnTo>
                    <a:pt x="139492" y="518933"/>
                  </a:lnTo>
                  <a:lnTo>
                    <a:pt x="134435" y="533175"/>
                  </a:lnTo>
                  <a:lnTo>
                    <a:pt x="127411" y="551925"/>
                  </a:lnTo>
                  <a:lnTo>
                    <a:pt x="115813" y="581131"/>
                  </a:lnTo>
                </a:path>
              </a:pathLst>
            </a:custGeom>
            <a:ln w="762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706653" y="3274362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762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933296" y="2678651"/>
              <a:ext cx="284597" cy="508804"/>
            </a:xfrm>
            <a:custGeom>
              <a:avLst/>
              <a:gdLst/>
              <a:ahLst/>
              <a:cxnLst/>
              <a:rect l="0" t="0" r="0" b="0"/>
              <a:pathLst>
                <a:path w="284597" h="508804">
                  <a:moveTo>
                    <a:pt x="247139" y="58758"/>
                  </a:moveTo>
                  <a:lnTo>
                    <a:pt x="241271" y="67626"/>
                  </a:lnTo>
                  <a:lnTo>
                    <a:pt x="235706" y="76613"/>
                  </a:lnTo>
                  <a:lnTo>
                    <a:pt x="229917" y="86613"/>
                  </a:lnTo>
                  <a:lnTo>
                    <a:pt x="224182" y="97766"/>
                  </a:lnTo>
                  <a:lnTo>
                    <a:pt x="219148" y="110226"/>
                  </a:lnTo>
                  <a:lnTo>
                    <a:pt x="215118" y="123938"/>
                  </a:lnTo>
                  <a:lnTo>
                    <a:pt x="211748" y="138701"/>
                  </a:lnTo>
                  <a:lnTo>
                    <a:pt x="208261" y="154279"/>
                  </a:lnTo>
                  <a:lnTo>
                    <a:pt x="204210" y="170452"/>
                  </a:lnTo>
                  <a:lnTo>
                    <a:pt x="199486" y="186885"/>
                  </a:lnTo>
                  <a:lnTo>
                    <a:pt x="194157" y="203144"/>
                  </a:lnTo>
                  <a:lnTo>
                    <a:pt x="188344" y="218999"/>
                  </a:lnTo>
                  <a:lnTo>
                    <a:pt x="182168" y="234256"/>
                  </a:lnTo>
                  <a:lnTo>
                    <a:pt x="175730" y="248662"/>
                  </a:lnTo>
                  <a:lnTo>
                    <a:pt x="169113" y="262168"/>
                  </a:lnTo>
                  <a:lnTo>
                    <a:pt x="162535" y="274883"/>
                  </a:lnTo>
                  <a:lnTo>
                    <a:pt x="156348" y="286970"/>
                  </a:lnTo>
                  <a:lnTo>
                    <a:pt x="150704" y="298593"/>
                  </a:lnTo>
                  <a:lnTo>
                    <a:pt x="145592" y="310045"/>
                  </a:lnTo>
                  <a:lnTo>
                    <a:pt x="140926" y="321735"/>
                  </a:lnTo>
                  <a:lnTo>
                    <a:pt x="136600" y="333860"/>
                  </a:lnTo>
                  <a:lnTo>
                    <a:pt x="132523" y="346276"/>
                  </a:lnTo>
                  <a:lnTo>
                    <a:pt x="128624" y="358611"/>
                  </a:lnTo>
                  <a:lnTo>
                    <a:pt x="124851" y="370653"/>
                  </a:lnTo>
                  <a:lnTo>
                    <a:pt x="121163" y="382518"/>
                  </a:lnTo>
                  <a:lnTo>
                    <a:pt x="117533" y="394550"/>
                  </a:lnTo>
                  <a:lnTo>
                    <a:pt x="113951" y="406942"/>
                  </a:lnTo>
                  <a:lnTo>
                    <a:pt x="110733" y="419722"/>
                  </a:lnTo>
                  <a:lnTo>
                    <a:pt x="108485" y="432841"/>
                  </a:lnTo>
                  <a:lnTo>
                    <a:pt x="107461" y="446217"/>
                  </a:lnTo>
                  <a:lnTo>
                    <a:pt x="107759" y="459454"/>
                  </a:lnTo>
                  <a:lnTo>
                    <a:pt x="109480" y="471882"/>
                  </a:lnTo>
                  <a:lnTo>
                    <a:pt x="112533" y="483186"/>
                  </a:lnTo>
                  <a:lnTo>
                    <a:pt x="116854" y="492910"/>
                  </a:lnTo>
                  <a:lnTo>
                    <a:pt x="122495" y="500312"/>
                  </a:lnTo>
                  <a:lnTo>
                    <a:pt x="129361" y="505213"/>
                  </a:lnTo>
                  <a:lnTo>
                    <a:pt x="137240" y="507894"/>
                  </a:lnTo>
                  <a:lnTo>
                    <a:pt x="145898" y="508803"/>
                  </a:lnTo>
                  <a:lnTo>
                    <a:pt x="155125" y="508381"/>
                  </a:lnTo>
                  <a:lnTo>
                    <a:pt x="164590" y="506831"/>
                  </a:lnTo>
                  <a:lnTo>
                    <a:pt x="173863" y="504131"/>
                  </a:lnTo>
                  <a:lnTo>
                    <a:pt x="182732" y="500357"/>
                  </a:lnTo>
                  <a:lnTo>
                    <a:pt x="191331" y="495690"/>
                  </a:lnTo>
                  <a:lnTo>
                    <a:pt x="200025" y="490333"/>
                  </a:lnTo>
                  <a:lnTo>
                    <a:pt x="209021" y="484465"/>
                  </a:lnTo>
                  <a:lnTo>
                    <a:pt x="218201" y="478067"/>
                  </a:lnTo>
                  <a:lnTo>
                    <a:pt x="227218" y="470939"/>
                  </a:lnTo>
                  <a:lnTo>
                    <a:pt x="235873" y="463028"/>
                  </a:lnTo>
                  <a:lnTo>
                    <a:pt x="243974" y="454258"/>
                  </a:lnTo>
                  <a:lnTo>
                    <a:pt x="251262" y="444460"/>
                  </a:lnTo>
                  <a:lnTo>
                    <a:pt x="257678" y="433647"/>
                  </a:lnTo>
                  <a:lnTo>
                    <a:pt x="263325" y="422132"/>
                  </a:lnTo>
                  <a:lnTo>
                    <a:pt x="268361" y="410410"/>
                  </a:lnTo>
                  <a:lnTo>
                    <a:pt x="272933" y="398778"/>
                  </a:lnTo>
                  <a:lnTo>
                    <a:pt x="277005" y="387020"/>
                  </a:lnTo>
                  <a:lnTo>
                    <a:pt x="280369" y="374527"/>
                  </a:lnTo>
                  <a:lnTo>
                    <a:pt x="282957" y="361012"/>
                  </a:lnTo>
                  <a:lnTo>
                    <a:pt x="284525" y="346664"/>
                  </a:lnTo>
                  <a:lnTo>
                    <a:pt x="284596" y="331953"/>
                  </a:lnTo>
                  <a:lnTo>
                    <a:pt x="283042" y="317208"/>
                  </a:lnTo>
                  <a:lnTo>
                    <a:pt x="279879" y="302730"/>
                  </a:lnTo>
                  <a:lnTo>
                    <a:pt x="275089" y="288862"/>
                  </a:lnTo>
                  <a:lnTo>
                    <a:pt x="268831" y="275729"/>
                  </a:lnTo>
                  <a:lnTo>
                    <a:pt x="261377" y="263437"/>
                  </a:lnTo>
                  <a:lnTo>
                    <a:pt x="253011" y="252167"/>
                  </a:lnTo>
                  <a:lnTo>
                    <a:pt x="243984" y="241916"/>
                  </a:lnTo>
                  <a:lnTo>
                    <a:pt x="234654" y="232538"/>
                  </a:lnTo>
                  <a:lnTo>
                    <a:pt x="225472" y="223844"/>
                  </a:lnTo>
                  <a:lnTo>
                    <a:pt x="216659" y="215663"/>
                  </a:lnTo>
                  <a:lnTo>
                    <a:pt x="207930" y="208013"/>
                  </a:lnTo>
                  <a:lnTo>
                    <a:pt x="198615" y="201095"/>
                  </a:lnTo>
                  <a:lnTo>
                    <a:pt x="188379" y="194949"/>
                  </a:lnTo>
                  <a:lnTo>
                    <a:pt x="177213" y="189159"/>
                  </a:lnTo>
                  <a:lnTo>
                    <a:pt x="165259" y="182972"/>
                  </a:lnTo>
                  <a:lnTo>
                    <a:pt x="152696" y="175994"/>
                  </a:lnTo>
                  <a:lnTo>
                    <a:pt x="139683" y="168339"/>
                  </a:lnTo>
                  <a:lnTo>
                    <a:pt x="126349" y="160429"/>
                  </a:lnTo>
                  <a:lnTo>
                    <a:pt x="112794" y="152552"/>
                  </a:lnTo>
                  <a:lnTo>
                    <a:pt x="99254" y="144822"/>
                  </a:lnTo>
                  <a:lnTo>
                    <a:pt x="86084" y="137260"/>
                  </a:lnTo>
                  <a:lnTo>
                    <a:pt x="73450" y="129844"/>
                  </a:lnTo>
                  <a:lnTo>
                    <a:pt x="61510" y="122543"/>
                  </a:lnTo>
                  <a:lnTo>
                    <a:pt x="50482" y="115328"/>
                  </a:lnTo>
                  <a:lnTo>
                    <a:pt x="40398" y="108169"/>
                  </a:lnTo>
                  <a:lnTo>
                    <a:pt x="31133" y="100885"/>
                  </a:lnTo>
                  <a:lnTo>
                    <a:pt x="22515" y="93155"/>
                  </a:lnTo>
                  <a:lnTo>
                    <a:pt x="14400" y="84845"/>
                  </a:lnTo>
                  <a:lnTo>
                    <a:pt x="7303" y="76145"/>
                  </a:lnTo>
                  <a:lnTo>
                    <a:pt x="2352" y="67459"/>
                  </a:lnTo>
                  <a:lnTo>
                    <a:pt x="0" y="59025"/>
                  </a:lnTo>
                  <a:lnTo>
                    <a:pt x="388" y="50904"/>
                  </a:lnTo>
                  <a:lnTo>
                    <a:pt x="3691" y="43071"/>
                  </a:lnTo>
                  <a:lnTo>
                    <a:pt x="9689" y="35475"/>
                  </a:lnTo>
                  <a:lnTo>
                    <a:pt x="17749" y="28222"/>
                  </a:lnTo>
                  <a:lnTo>
                    <a:pt x="27044" y="21570"/>
                  </a:lnTo>
                  <a:lnTo>
                    <a:pt x="36997" y="15616"/>
                  </a:lnTo>
                  <a:lnTo>
                    <a:pt x="47605" y="10465"/>
                  </a:lnTo>
                  <a:lnTo>
                    <a:pt x="59318" y="6303"/>
                  </a:lnTo>
                  <a:lnTo>
                    <a:pt x="72308" y="3138"/>
                  </a:lnTo>
                  <a:lnTo>
                    <a:pt x="86473" y="996"/>
                  </a:lnTo>
                  <a:lnTo>
                    <a:pt x="101594" y="0"/>
                  </a:lnTo>
                  <a:lnTo>
                    <a:pt x="117428" y="111"/>
                  </a:lnTo>
                  <a:lnTo>
                    <a:pt x="133452" y="1320"/>
                  </a:lnTo>
                  <a:lnTo>
                    <a:pt x="148895" y="3726"/>
                  </a:lnTo>
                  <a:lnTo>
                    <a:pt x="163374" y="7261"/>
                  </a:lnTo>
                  <a:lnTo>
                    <a:pt x="176425" y="11433"/>
                  </a:lnTo>
                  <a:lnTo>
                    <a:pt x="188606" y="15821"/>
                  </a:lnTo>
                  <a:lnTo>
                    <a:pt x="200982" y="20811"/>
                  </a:lnTo>
                  <a:lnTo>
                    <a:pt x="215553" y="27172"/>
                  </a:lnTo>
                </a:path>
              </a:pathLst>
            </a:custGeom>
            <a:ln w="762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380476" y="2726867"/>
              <a:ext cx="174022" cy="526439"/>
            </a:xfrm>
            <a:custGeom>
              <a:avLst/>
              <a:gdLst/>
              <a:ahLst/>
              <a:cxnLst/>
              <a:rect l="0" t="0" r="0" b="0"/>
              <a:pathLst>
                <a:path w="174022" h="526439">
                  <a:moveTo>
                    <a:pt x="0" y="31599"/>
                  </a:moveTo>
                  <a:lnTo>
                    <a:pt x="8869" y="28665"/>
                  </a:lnTo>
                  <a:lnTo>
                    <a:pt x="17856" y="25883"/>
                  </a:lnTo>
                  <a:lnTo>
                    <a:pt x="27856" y="22988"/>
                  </a:lnTo>
                  <a:lnTo>
                    <a:pt x="39009" y="20120"/>
                  </a:lnTo>
                  <a:lnTo>
                    <a:pt x="51468" y="17604"/>
                  </a:lnTo>
                  <a:lnTo>
                    <a:pt x="65171" y="15588"/>
                  </a:lnTo>
                  <a:lnTo>
                    <a:pt x="79588" y="13903"/>
                  </a:lnTo>
                  <a:lnTo>
                    <a:pt x="93870" y="12160"/>
                  </a:lnTo>
                  <a:lnTo>
                    <a:pt x="107541" y="10134"/>
                  </a:lnTo>
                  <a:lnTo>
                    <a:pt x="120497" y="7772"/>
                  </a:lnTo>
                  <a:lnTo>
                    <a:pt x="132810" y="5107"/>
                  </a:lnTo>
                  <a:lnTo>
                    <a:pt x="144592" y="2224"/>
                  </a:lnTo>
                  <a:lnTo>
                    <a:pt x="155319" y="0"/>
                  </a:lnTo>
                  <a:lnTo>
                    <a:pt x="163868" y="23"/>
                  </a:lnTo>
                  <a:lnTo>
                    <a:pt x="169798" y="2974"/>
                  </a:lnTo>
                  <a:lnTo>
                    <a:pt x="173136" y="8554"/>
                  </a:lnTo>
                  <a:lnTo>
                    <a:pt x="174021" y="15969"/>
                  </a:lnTo>
                  <a:lnTo>
                    <a:pt x="172807" y="24548"/>
                  </a:lnTo>
                  <a:lnTo>
                    <a:pt x="170095" y="33845"/>
                  </a:lnTo>
                  <a:lnTo>
                    <a:pt x="166616" y="43589"/>
                  </a:lnTo>
                  <a:lnTo>
                    <a:pt x="162844" y="53617"/>
                  </a:lnTo>
                  <a:lnTo>
                    <a:pt x="159013" y="63991"/>
                  </a:lnTo>
                  <a:lnTo>
                    <a:pt x="155215" y="74954"/>
                  </a:lnTo>
                  <a:lnTo>
                    <a:pt x="151475" y="86590"/>
                  </a:lnTo>
                  <a:lnTo>
                    <a:pt x="147794" y="98679"/>
                  </a:lnTo>
                  <a:lnTo>
                    <a:pt x="144162" y="110795"/>
                  </a:lnTo>
                  <a:lnTo>
                    <a:pt x="140567" y="122685"/>
                  </a:lnTo>
                  <a:lnTo>
                    <a:pt x="136997" y="134280"/>
                  </a:lnTo>
                  <a:lnTo>
                    <a:pt x="133446" y="145598"/>
                  </a:lnTo>
                  <a:lnTo>
                    <a:pt x="129909" y="156698"/>
                  </a:lnTo>
                  <a:lnTo>
                    <a:pt x="126382" y="167796"/>
                  </a:lnTo>
                  <a:lnTo>
                    <a:pt x="122859" y="179247"/>
                  </a:lnTo>
                  <a:lnTo>
                    <a:pt x="119340" y="191212"/>
                  </a:lnTo>
                  <a:lnTo>
                    <a:pt x="115826" y="203520"/>
                  </a:lnTo>
                  <a:lnTo>
                    <a:pt x="112313" y="215783"/>
                  </a:lnTo>
                  <a:lnTo>
                    <a:pt x="108800" y="227772"/>
                  </a:lnTo>
                  <a:lnTo>
                    <a:pt x="105289" y="239433"/>
                  </a:lnTo>
                  <a:lnTo>
                    <a:pt x="101779" y="250795"/>
                  </a:lnTo>
                  <a:lnTo>
                    <a:pt x="98269" y="261919"/>
                  </a:lnTo>
                  <a:lnTo>
                    <a:pt x="94758" y="272864"/>
                  </a:lnTo>
                  <a:lnTo>
                    <a:pt x="91249" y="283680"/>
                  </a:lnTo>
                  <a:lnTo>
                    <a:pt x="87734" y="294414"/>
                  </a:lnTo>
                  <a:lnTo>
                    <a:pt x="84052" y="305421"/>
                  </a:lnTo>
                  <a:lnTo>
                    <a:pt x="79894" y="317337"/>
                  </a:lnTo>
                  <a:lnTo>
                    <a:pt x="75136" y="330423"/>
                  </a:lnTo>
                  <a:lnTo>
                    <a:pt x="69973" y="344298"/>
                  </a:lnTo>
                  <a:lnTo>
                    <a:pt x="64816" y="358149"/>
                  </a:lnTo>
                  <a:lnTo>
                    <a:pt x="59903" y="371511"/>
                  </a:lnTo>
                  <a:lnTo>
                    <a:pt x="55300" y="384583"/>
                  </a:lnTo>
                  <a:lnTo>
                    <a:pt x="50984" y="398032"/>
                  </a:lnTo>
                  <a:lnTo>
                    <a:pt x="46896" y="412224"/>
                  </a:lnTo>
                  <a:lnTo>
                    <a:pt x="42981" y="427044"/>
                  </a:lnTo>
                  <a:lnTo>
                    <a:pt x="39192" y="442079"/>
                  </a:lnTo>
                  <a:lnTo>
                    <a:pt x="35491" y="457036"/>
                  </a:lnTo>
                  <a:lnTo>
                    <a:pt x="31811" y="471398"/>
                  </a:lnTo>
                  <a:lnTo>
                    <a:pt x="27583" y="485861"/>
                  </a:lnTo>
                  <a:lnTo>
                    <a:pt x="21317" y="502812"/>
                  </a:lnTo>
                  <a:lnTo>
                    <a:pt x="10529" y="526438"/>
                  </a:lnTo>
                </a:path>
              </a:pathLst>
            </a:custGeom>
            <a:ln w="762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4" name="Freeform 63"/>
          <p:cNvSpPr/>
          <p:nvPr/>
        </p:nvSpPr>
        <p:spPr>
          <a:xfrm>
            <a:off x="7714583" y="2678088"/>
            <a:ext cx="636801" cy="605262"/>
          </a:xfrm>
          <a:custGeom>
            <a:avLst/>
            <a:gdLst/>
            <a:ahLst/>
            <a:cxnLst/>
            <a:rect l="0" t="0" r="0" b="0"/>
            <a:pathLst>
              <a:path w="636801" h="605262">
                <a:moveTo>
                  <a:pt x="308132" y="17207"/>
                </a:moveTo>
                <a:lnTo>
                  <a:pt x="299264" y="14340"/>
                </a:lnTo>
                <a:lnTo>
                  <a:pt x="290278" y="12198"/>
                </a:lnTo>
                <a:lnTo>
                  <a:pt x="280286" y="10600"/>
                </a:lnTo>
                <a:lnTo>
                  <a:pt x="269479" y="9592"/>
                </a:lnTo>
                <a:lnTo>
                  <a:pt x="258315" y="9392"/>
                </a:lnTo>
                <a:lnTo>
                  <a:pt x="247110" y="10052"/>
                </a:lnTo>
                <a:lnTo>
                  <a:pt x="235997" y="11636"/>
                </a:lnTo>
                <a:lnTo>
                  <a:pt x="225013" y="14297"/>
                </a:lnTo>
                <a:lnTo>
                  <a:pt x="214148" y="18012"/>
                </a:lnTo>
                <a:lnTo>
                  <a:pt x="203377" y="22625"/>
                </a:lnTo>
                <a:lnTo>
                  <a:pt x="192680" y="27938"/>
                </a:lnTo>
                <a:lnTo>
                  <a:pt x="182030" y="33774"/>
                </a:lnTo>
                <a:lnTo>
                  <a:pt x="171249" y="40148"/>
                </a:lnTo>
                <a:lnTo>
                  <a:pt x="160018" y="47259"/>
                </a:lnTo>
                <a:lnTo>
                  <a:pt x="148209" y="55153"/>
                </a:lnTo>
                <a:lnTo>
                  <a:pt x="136177" y="63743"/>
                </a:lnTo>
                <a:lnTo>
                  <a:pt x="124632" y="72888"/>
                </a:lnTo>
                <a:lnTo>
                  <a:pt x="113943" y="82443"/>
                </a:lnTo>
                <a:lnTo>
                  <a:pt x="104139" y="92131"/>
                </a:lnTo>
                <a:lnTo>
                  <a:pt x="95095" y="101554"/>
                </a:lnTo>
                <a:lnTo>
                  <a:pt x="86645" y="110529"/>
                </a:lnTo>
                <a:lnTo>
                  <a:pt x="78800" y="119369"/>
                </a:lnTo>
                <a:lnTo>
                  <a:pt x="71744" y="128756"/>
                </a:lnTo>
                <a:lnTo>
                  <a:pt x="65506" y="139041"/>
                </a:lnTo>
                <a:lnTo>
                  <a:pt x="59823" y="150239"/>
                </a:lnTo>
                <a:lnTo>
                  <a:pt x="54239" y="162214"/>
                </a:lnTo>
                <a:lnTo>
                  <a:pt x="48484" y="174787"/>
                </a:lnTo>
                <a:lnTo>
                  <a:pt x="42634" y="187637"/>
                </a:lnTo>
                <a:lnTo>
                  <a:pt x="37007" y="200329"/>
                </a:lnTo>
                <a:lnTo>
                  <a:pt x="31775" y="212648"/>
                </a:lnTo>
                <a:lnTo>
                  <a:pt x="26959" y="224885"/>
                </a:lnTo>
                <a:lnTo>
                  <a:pt x="22496" y="237706"/>
                </a:lnTo>
                <a:lnTo>
                  <a:pt x="18311" y="251449"/>
                </a:lnTo>
                <a:lnTo>
                  <a:pt x="14332" y="266122"/>
                </a:lnTo>
                <a:lnTo>
                  <a:pt x="10499" y="281583"/>
                </a:lnTo>
                <a:lnTo>
                  <a:pt x="6779" y="297650"/>
                </a:lnTo>
                <a:lnTo>
                  <a:pt x="3465" y="314000"/>
                </a:lnTo>
                <a:lnTo>
                  <a:pt x="1152" y="330195"/>
                </a:lnTo>
                <a:lnTo>
                  <a:pt x="76" y="346009"/>
                </a:lnTo>
                <a:lnTo>
                  <a:pt x="0" y="361407"/>
                </a:lnTo>
                <a:lnTo>
                  <a:pt x="405" y="376439"/>
                </a:lnTo>
                <a:lnTo>
                  <a:pt x="943" y="391183"/>
                </a:lnTo>
                <a:lnTo>
                  <a:pt x="1776" y="405714"/>
                </a:lnTo>
                <a:lnTo>
                  <a:pt x="3467" y="420090"/>
                </a:lnTo>
                <a:lnTo>
                  <a:pt x="6265" y="434355"/>
                </a:lnTo>
                <a:lnTo>
                  <a:pt x="9958" y="448377"/>
                </a:lnTo>
                <a:lnTo>
                  <a:pt x="14055" y="461872"/>
                </a:lnTo>
                <a:lnTo>
                  <a:pt x="18223" y="474724"/>
                </a:lnTo>
                <a:lnTo>
                  <a:pt x="22479" y="486811"/>
                </a:lnTo>
                <a:lnTo>
                  <a:pt x="27088" y="497936"/>
                </a:lnTo>
                <a:lnTo>
                  <a:pt x="32187" y="508086"/>
                </a:lnTo>
                <a:lnTo>
                  <a:pt x="37763" y="517395"/>
                </a:lnTo>
                <a:lnTo>
                  <a:pt x="43738" y="526041"/>
                </a:lnTo>
                <a:lnTo>
                  <a:pt x="50021" y="534196"/>
                </a:lnTo>
                <a:lnTo>
                  <a:pt x="56528" y="541996"/>
                </a:lnTo>
                <a:lnTo>
                  <a:pt x="63196" y="549549"/>
                </a:lnTo>
                <a:lnTo>
                  <a:pt x="69981" y="556925"/>
                </a:lnTo>
                <a:lnTo>
                  <a:pt x="77011" y="564015"/>
                </a:lnTo>
                <a:lnTo>
                  <a:pt x="84570" y="570550"/>
                </a:lnTo>
                <a:lnTo>
                  <a:pt x="92774" y="576426"/>
                </a:lnTo>
                <a:lnTo>
                  <a:pt x="101743" y="581693"/>
                </a:lnTo>
                <a:lnTo>
                  <a:pt x="111674" y="586464"/>
                </a:lnTo>
                <a:lnTo>
                  <a:pt x="122580" y="590856"/>
                </a:lnTo>
                <a:lnTo>
                  <a:pt x="134329" y="594806"/>
                </a:lnTo>
                <a:lnTo>
                  <a:pt x="146738" y="598087"/>
                </a:lnTo>
                <a:lnTo>
                  <a:pt x="159641" y="600628"/>
                </a:lnTo>
                <a:lnTo>
                  <a:pt x="172898" y="602505"/>
                </a:lnTo>
                <a:lnTo>
                  <a:pt x="186402" y="603848"/>
                </a:lnTo>
                <a:lnTo>
                  <a:pt x="200078" y="604784"/>
                </a:lnTo>
                <a:lnTo>
                  <a:pt x="213872" y="605261"/>
                </a:lnTo>
                <a:lnTo>
                  <a:pt x="227746" y="605056"/>
                </a:lnTo>
                <a:lnTo>
                  <a:pt x="241669" y="604105"/>
                </a:lnTo>
                <a:lnTo>
                  <a:pt x="255461" y="602483"/>
                </a:lnTo>
                <a:lnTo>
                  <a:pt x="268801" y="600323"/>
                </a:lnTo>
                <a:lnTo>
                  <a:pt x="281557" y="597760"/>
                </a:lnTo>
                <a:lnTo>
                  <a:pt x="293921" y="594903"/>
                </a:lnTo>
                <a:lnTo>
                  <a:pt x="306296" y="591840"/>
                </a:lnTo>
                <a:lnTo>
                  <a:pt x="318921" y="588633"/>
                </a:lnTo>
                <a:lnTo>
                  <a:pt x="331859" y="585329"/>
                </a:lnTo>
                <a:lnTo>
                  <a:pt x="345086" y="581957"/>
                </a:lnTo>
                <a:lnTo>
                  <a:pt x="358534" y="578536"/>
                </a:lnTo>
                <a:lnTo>
                  <a:pt x="371819" y="574915"/>
                </a:lnTo>
                <a:lnTo>
                  <a:pt x="384280" y="570799"/>
                </a:lnTo>
                <a:lnTo>
                  <a:pt x="395628" y="566064"/>
                </a:lnTo>
                <a:lnTo>
                  <a:pt x="406231" y="560747"/>
                </a:lnTo>
                <a:lnTo>
                  <a:pt x="416884" y="554953"/>
                </a:lnTo>
                <a:lnTo>
                  <a:pt x="428053" y="548796"/>
                </a:lnTo>
                <a:lnTo>
                  <a:pt x="439692" y="542374"/>
                </a:lnTo>
                <a:lnTo>
                  <a:pt x="451439" y="535764"/>
                </a:lnTo>
                <a:lnTo>
                  <a:pt x="463049" y="529018"/>
                </a:lnTo>
                <a:lnTo>
                  <a:pt x="474441" y="522014"/>
                </a:lnTo>
                <a:lnTo>
                  <a:pt x="485615" y="514473"/>
                </a:lnTo>
                <a:lnTo>
                  <a:pt x="496605" y="506286"/>
                </a:lnTo>
                <a:lnTo>
                  <a:pt x="507289" y="497498"/>
                </a:lnTo>
                <a:lnTo>
                  <a:pt x="517397" y="488221"/>
                </a:lnTo>
                <a:lnTo>
                  <a:pt x="526828" y="478576"/>
                </a:lnTo>
                <a:lnTo>
                  <a:pt x="535637" y="468829"/>
                </a:lnTo>
                <a:lnTo>
                  <a:pt x="543940" y="459365"/>
                </a:lnTo>
                <a:lnTo>
                  <a:pt x="551861" y="450368"/>
                </a:lnTo>
                <a:lnTo>
                  <a:pt x="559503" y="441683"/>
                </a:lnTo>
                <a:lnTo>
                  <a:pt x="566949" y="432932"/>
                </a:lnTo>
                <a:lnTo>
                  <a:pt x="574258" y="423888"/>
                </a:lnTo>
                <a:lnTo>
                  <a:pt x="581474" y="414338"/>
                </a:lnTo>
                <a:lnTo>
                  <a:pt x="588624" y="404008"/>
                </a:lnTo>
                <a:lnTo>
                  <a:pt x="595727" y="392835"/>
                </a:lnTo>
                <a:lnTo>
                  <a:pt x="602632" y="381076"/>
                </a:lnTo>
                <a:lnTo>
                  <a:pt x="609043" y="369190"/>
                </a:lnTo>
                <a:lnTo>
                  <a:pt x="614835" y="357453"/>
                </a:lnTo>
                <a:lnTo>
                  <a:pt x="620047" y="345794"/>
                </a:lnTo>
                <a:lnTo>
                  <a:pt x="624781" y="333900"/>
                </a:lnTo>
                <a:lnTo>
                  <a:pt x="629143" y="321597"/>
                </a:lnTo>
                <a:lnTo>
                  <a:pt x="632902" y="308707"/>
                </a:lnTo>
                <a:lnTo>
                  <a:pt x="635524" y="294981"/>
                </a:lnTo>
                <a:lnTo>
                  <a:pt x="636800" y="280375"/>
                </a:lnTo>
                <a:lnTo>
                  <a:pt x="636674" y="265158"/>
                </a:lnTo>
                <a:lnTo>
                  <a:pt x="635069" y="249798"/>
                </a:lnTo>
                <a:lnTo>
                  <a:pt x="632097" y="234579"/>
                </a:lnTo>
                <a:lnTo>
                  <a:pt x="628003" y="219599"/>
                </a:lnTo>
                <a:lnTo>
                  <a:pt x="623046" y="204854"/>
                </a:lnTo>
                <a:lnTo>
                  <a:pt x="617455" y="190311"/>
                </a:lnTo>
                <a:lnTo>
                  <a:pt x="611418" y="176086"/>
                </a:lnTo>
                <a:lnTo>
                  <a:pt x="605065" y="162448"/>
                </a:lnTo>
                <a:lnTo>
                  <a:pt x="598493" y="149492"/>
                </a:lnTo>
                <a:lnTo>
                  <a:pt x="591605" y="137163"/>
                </a:lnTo>
                <a:lnTo>
                  <a:pt x="584143" y="125344"/>
                </a:lnTo>
                <a:lnTo>
                  <a:pt x="576008" y="113909"/>
                </a:lnTo>
                <a:lnTo>
                  <a:pt x="567256" y="102754"/>
                </a:lnTo>
                <a:lnTo>
                  <a:pt x="558001" y="91796"/>
                </a:lnTo>
                <a:lnTo>
                  <a:pt x="548363" y="80981"/>
                </a:lnTo>
                <a:lnTo>
                  <a:pt x="538279" y="70428"/>
                </a:lnTo>
                <a:lnTo>
                  <a:pt x="527526" y="60415"/>
                </a:lnTo>
                <a:lnTo>
                  <a:pt x="516037" y="51056"/>
                </a:lnTo>
                <a:lnTo>
                  <a:pt x="504051" y="42466"/>
                </a:lnTo>
                <a:lnTo>
                  <a:pt x="492004" y="34842"/>
                </a:lnTo>
                <a:lnTo>
                  <a:pt x="480156" y="28197"/>
                </a:lnTo>
                <a:lnTo>
                  <a:pt x="468420" y="22394"/>
                </a:lnTo>
                <a:lnTo>
                  <a:pt x="456475" y="17255"/>
                </a:lnTo>
                <a:lnTo>
                  <a:pt x="444142" y="12613"/>
                </a:lnTo>
                <a:lnTo>
                  <a:pt x="431401" y="8493"/>
                </a:lnTo>
                <a:lnTo>
                  <a:pt x="418308" y="5098"/>
                </a:lnTo>
                <a:lnTo>
                  <a:pt x="404941" y="2485"/>
                </a:lnTo>
                <a:lnTo>
                  <a:pt x="391369" y="729"/>
                </a:lnTo>
                <a:lnTo>
                  <a:pt x="377652" y="0"/>
                </a:lnTo>
                <a:lnTo>
                  <a:pt x="363833" y="294"/>
                </a:lnTo>
                <a:lnTo>
                  <a:pt x="349942" y="1627"/>
                </a:lnTo>
                <a:lnTo>
                  <a:pt x="336004" y="4118"/>
                </a:lnTo>
                <a:lnTo>
                  <a:pt x="322038" y="7714"/>
                </a:lnTo>
                <a:lnTo>
                  <a:pt x="308218" y="12077"/>
                </a:lnTo>
                <a:lnTo>
                  <a:pt x="294859" y="16689"/>
                </a:lnTo>
                <a:lnTo>
                  <a:pt x="282108" y="21228"/>
                </a:lnTo>
                <a:lnTo>
                  <a:pt x="270387" y="25422"/>
                </a:lnTo>
                <a:lnTo>
                  <a:pt x="259325" y="29380"/>
                </a:lnTo>
                <a:lnTo>
                  <a:pt x="247951" y="33443"/>
                </a:lnTo>
                <a:lnTo>
                  <a:pt x="234432" y="38264"/>
                </a:lnTo>
              </a:path>
            </a:pathLst>
          </a:custGeom>
          <a:ln w="762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4" name="Group 73"/>
          <p:cNvGrpSpPr/>
          <p:nvPr/>
        </p:nvGrpSpPr>
        <p:grpSpPr>
          <a:xfrm>
            <a:off x="5089042" y="3496508"/>
            <a:ext cx="3645175" cy="1241316"/>
            <a:chOff x="5089042" y="3496508"/>
            <a:chExt cx="3645175" cy="1241316"/>
          </a:xfrm>
        </p:grpSpPr>
        <p:sp>
          <p:nvSpPr>
            <p:cNvPr id="65" name="Freeform 64"/>
            <p:cNvSpPr/>
            <p:nvPr/>
          </p:nvSpPr>
          <p:spPr>
            <a:xfrm>
              <a:off x="5464290" y="3496508"/>
              <a:ext cx="2926923" cy="209524"/>
            </a:xfrm>
            <a:custGeom>
              <a:avLst/>
              <a:gdLst/>
              <a:ahLst/>
              <a:cxnLst/>
              <a:rect l="0" t="0" r="0" b="0"/>
              <a:pathLst>
                <a:path w="2926923" h="209524">
                  <a:moveTo>
                    <a:pt x="2926922" y="209523"/>
                  </a:moveTo>
                  <a:lnTo>
                    <a:pt x="2915188" y="206589"/>
                  </a:lnTo>
                  <a:lnTo>
                    <a:pt x="2904058" y="203806"/>
                  </a:lnTo>
                  <a:lnTo>
                    <a:pt x="2892455" y="200907"/>
                  </a:lnTo>
                  <a:lnTo>
                    <a:pt x="2880121" y="197867"/>
                  </a:lnTo>
                  <a:lnTo>
                    <a:pt x="2866813" y="194702"/>
                  </a:lnTo>
                  <a:lnTo>
                    <a:pt x="2852500" y="191438"/>
                  </a:lnTo>
                  <a:lnTo>
                    <a:pt x="2837149" y="188100"/>
                  </a:lnTo>
                  <a:lnTo>
                    <a:pt x="2820639" y="184709"/>
                  </a:lnTo>
                  <a:lnTo>
                    <a:pt x="2803028" y="181280"/>
                  </a:lnTo>
                  <a:lnTo>
                    <a:pt x="2784984" y="177825"/>
                  </a:lnTo>
                  <a:lnTo>
                    <a:pt x="2767638" y="174352"/>
                  </a:lnTo>
                  <a:lnTo>
                    <a:pt x="2751551" y="170868"/>
                  </a:lnTo>
                  <a:lnTo>
                    <a:pt x="2736124" y="167375"/>
                  </a:lnTo>
                  <a:lnTo>
                    <a:pt x="2719937" y="163877"/>
                  </a:lnTo>
                  <a:lnTo>
                    <a:pt x="2702225" y="160375"/>
                  </a:lnTo>
                  <a:lnTo>
                    <a:pt x="2682884" y="156870"/>
                  </a:lnTo>
                  <a:lnTo>
                    <a:pt x="2662131" y="153364"/>
                  </a:lnTo>
                  <a:lnTo>
                    <a:pt x="2640285" y="149861"/>
                  </a:lnTo>
                  <a:lnTo>
                    <a:pt x="2618122" y="146526"/>
                  </a:lnTo>
                  <a:lnTo>
                    <a:pt x="2596797" y="143666"/>
                  </a:lnTo>
                  <a:lnTo>
                    <a:pt x="2576879" y="141406"/>
                  </a:lnTo>
                  <a:lnTo>
                    <a:pt x="2558562" y="139549"/>
                  </a:lnTo>
                  <a:lnTo>
                    <a:pt x="2541936" y="137688"/>
                  </a:lnTo>
                  <a:lnTo>
                    <a:pt x="2526859" y="135586"/>
                  </a:lnTo>
                  <a:lnTo>
                    <a:pt x="2512882" y="133343"/>
                  </a:lnTo>
                  <a:lnTo>
                    <a:pt x="2499399" y="131290"/>
                  </a:lnTo>
                  <a:lnTo>
                    <a:pt x="2486020" y="129612"/>
                  </a:lnTo>
                  <a:lnTo>
                    <a:pt x="2472571" y="128333"/>
                  </a:lnTo>
                  <a:lnTo>
                    <a:pt x="2459001" y="127399"/>
                  </a:lnTo>
                  <a:lnTo>
                    <a:pt x="2445307" y="126733"/>
                  </a:lnTo>
                  <a:lnTo>
                    <a:pt x="2431348" y="126098"/>
                  </a:lnTo>
                  <a:lnTo>
                    <a:pt x="2416839" y="125132"/>
                  </a:lnTo>
                  <a:lnTo>
                    <a:pt x="2401674" y="123667"/>
                  </a:lnTo>
                  <a:lnTo>
                    <a:pt x="2386067" y="121868"/>
                  </a:lnTo>
                  <a:lnTo>
                    <a:pt x="2370438" y="120120"/>
                  </a:lnTo>
                  <a:lnTo>
                    <a:pt x="2355037" y="118646"/>
                  </a:lnTo>
                  <a:lnTo>
                    <a:pt x="2339932" y="117336"/>
                  </a:lnTo>
                  <a:lnTo>
                    <a:pt x="2325103" y="115850"/>
                  </a:lnTo>
                  <a:lnTo>
                    <a:pt x="2310495" y="114003"/>
                  </a:lnTo>
                  <a:lnTo>
                    <a:pt x="2295886" y="111932"/>
                  </a:lnTo>
                  <a:lnTo>
                    <a:pt x="2280926" y="109996"/>
                  </a:lnTo>
                  <a:lnTo>
                    <a:pt x="2265452" y="108392"/>
                  </a:lnTo>
                  <a:lnTo>
                    <a:pt x="2249634" y="106992"/>
                  </a:lnTo>
                  <a:lnTo>
                    <a:pt x="2233861" y="105446"/>
                  </a:lnTo>
                  <a:lnTo>
                    <a:pt x="2218358" y="103558"/>
                  </a:lnTo>
                  <a:lnTo>
                    <a:pt x="2203016" y="101460"/>
                  </a:lnTo>
                  <a:lnTo>
                    <a:pt x="2187495" y="99505"/>
                  </a:lnTo>
                  <a:lnTo>
                    <a:pt x="2171608" y="97888"/>
                  </a:lnTo>
                  <a:lnTo>
                    <a:pt x="2155327" y="96481"/>
                  </a:lnTo>
                  <a:lnTo>
                    <a:pt x="2138706" y="94928"/>
                  </a:lnTo>
                  <a:lnTo>
                    <a:pt x="2121815" y="93032"/>
                  </a:lnTo>
                  <a:lnTo>
                    <a:pt x="2104726" y="90759"/>
                  </a:lnTo>
                  <a:lnTo>
                    <a:pt x="2087494" y="88154"/>
                  </a:lnTo>
                  <a:lnTo>
                    <a:pt x="2070165" y="85292"/>
                  </a:lnTo>
                  <a:lnTo>
                    <a:pt x="2052936" y="82403"/>
                  </a:lnTo>
                  <a:lnTo>
                    <a:pt x="2036135" y="79851"/>
                  </a:lnTo>
                  <a:lnTo>
                    <a:pt x="2019902" y="77801"/>
                  </a:lnTo>
                  <a:lnTo>
                    <a:pt x="2004052" y="76087"/>
                  </a:lnTo>
                  <a:lnTo>
                    <a:pt x="1988182" y="74322"/>
                  </a:lnTo>
                  <a:lnTo>
                    <a:pt x="1972052" y="72285"/>
                  </a:lnTo>
                  <a:lnTo>
                    <a:pt x="1955439" y="70084"/>
                  </a:lnTo>
                  <a:lnTo>
                    <a:pt x="1938059" y="68060"/>
                  </a:lnTo>
                  <a:lnTo>
                    <a:pt x="1919847" y="66397"/>
                  </a:lnTo>
                  <a:lnTo>
                    <a:pt x="1901057" y="64958"/>
                  </a:lnTo>
                  <a:lnTo>
                    <a:pt x="1882143" y="63385"/>
                  </a:lnTo>
                  <a:lnTo>
                    <a:pt x="1863385" y="61475"/>
                  </a:lnTo>
                  <a:lnTo>
                    <a:pt x="1844876" y="59192"/>
                  </a:lnTo>
                  <a:lnTo>
                    <a:pt x="1826609" y="56580"/>
                  </a:lnTo>
                  <a:lnTo>
                    <a:pt x="1808543" y="53710"/>
                  </a:lnTo>
                  <a:lnTo>
                    <a:pt x="1790630" y="50646"/>
                  </a:lnTo>
                  <a:lnTo>
                    <a:pt x="1772830" y="47444"/>
                  </a:lnTo>
                  <a:lnTo>
                    <a:pt x="1755105" y="44148"/>
                  </a:lnTo>
                  <a:lnTo>
                    <a:pt x="1737267" y="40953"/>
                  </a:lnTo>
                  <a:lnTo>
                    <a:pt x="1718991" y="38188"/>
                  </a:lnTo>
                  <a:lnTo>
                    <a:pt x="1700142" y="35996"/>
                  </a:lnTo>
                  <a:lnTo>
                    <a:pt x="1680906" y="34355"/>
                  </a:lnTo>
                  <a:lnTo>
                    <a:pt x="1661685" y="33171"/>
                  </a:lnTo>
                  <a:lnTo>
                    <a:pt x="1642714" y="32337"/>
                  </a:lnTo>
                  <a:lnTo>
                    <a:pt x="1623891" y="31759"/>
                  </a:lnTo>
                  <a:lnTo>
                    <a:pt x="1604880" y="31363"/>
                  </a:lnTo>
                  <a:lnTo>
                    <a:pt x="1585495" y="31089"/>
                  </a:lnTo>
                  <a:lnTo>
                    <a:pt x="1565714" y="30734"/>
                  </a:lnTo>
                  <a:lnTo>
                    <a:pt x="1545589" y="29962"/>
                  </a:lnTo>
                  <a:lnTo>
                    <a:pt x="1525197" y="28631"/>
                  </a:lnTo>
                  <a:lnTo>
                    <a:pt x="1504772" y="26923"/>
                  </a:lnTo>
                  <a:lnTo>
                    <a:pt x="1484681" y="25237"/>
                  </a:lnTo>
                  <a:lnTo>
                    <a:pt x="1465089" y="23805"/>
                  </a:lnTo>
                  <a:lnTo>
                    <a:pt x="1445831" y="22523"/>
                  </a:lnTo>
                  <a:lnTo>
                    <a:pt x="1426521" y="21056"/>
                  </a:lnTo>
                  <a:lnTo>
                    <a:pt x="1406933" y="19222"/>
                  </a:lnTo>
                  <a:lnTo>
                    <a:pt x="1387014" y="17159"/>
                  </a:lnTo>
                  <a:lnTo>
                    <a:pt x="1366794" y="15228"/>
                  </a:lnTo>
                  <a:lnTo>
                    <a:pt x="1346340" y="13632"/>
                  </a:lnTo>
                  <a:lnTo>
                    <a:pt x="1325875" y="12408"/>
                  </a:lnTo>
                  <a:lnTo>
                    <a:pt x="1305755" y="11512"/>
                  </a:lnTo>
                  <a:lnTo>
                    <a:pt x="1286143" y="10874"/>
                  </a:lnTo>
                  <a:lnTo>
                    <a:pt x="1266872" y="10429"/>
                  </a:lnTo>
                  <a:lnTo>
                    <a:pt x="1247553" y="10122"/>
                  </a:lnTo>
                  <a:lnTo>
                    <a:pt x="1227960" y="9914"/>
                  </a:lnTo>
                  <a:lnTo>
                    <a:pt x="1208037" y="9772"/>
                  </a:lnTo>
                  <a:lnTo>
                    <a:pt x="1187815" y="9676"/>
                  </a:lnTo>
                  <a:lnTo>
                    <a:pt x="1167354" y="9607"/>
                  </a:lnTo>
                  <a:lnTo>
                    <a:pt x="1146714" y="9391"/>
                  </a:lnTo>
                  <a:lnTo>
                    <a:pt x="1125945" y="8714"/>
                  </a:lnTo>
                  <a:lnTo>
                    <a:pt x="1105090" y="7445"/>
                  </a:lnTo>
                  <a:lnTo>
                    <a:pt x="1084339" y="5780"/>
                  </a:lnTo>
                  <a:lnTo>
                    <a:pt x="1064020" y="4124"/>
                  </a:lnTo>
                  <a:lnTo>
                    <a:pt x="1044273" y="2715"/>
                  </a:lnTo>
                  <a:lnTo>
                    <a:pt x="1024909" y="1618"/>
                  </a:lnTo>
                  <a:lnTo>
                    <a:pt x="1005527" y="807"/>
                  </a:lnTo>
                  <a:lnTo>
                    <a:pt x="985896" y="233"/>
                  </a:lnTo>
                  <a:lnTo>
                    <a:pt x="966117" y="0"/>
                  </a:lnTo>
                  <a:lnTo>
                    <a:pt x="946525" y="368"/>
                  </a:lnTo>
                  <a:lnTo>
                    <a:pt x="927299" y="1425"/>
                  </a:lnTo>
                  <a:lnTo>
                    <a:pt x="908304" y="2947"/>
                  </a:lnTo>
                  <a:lnTo>
                    <a:pt x="889177" y="4508"/>
                  </a:lnTo>
                  <a:lnTo>
                    <a:pt x="869716" y="5851"/>
                  </a:lnTo>
                  <a:lnTo>
                    <a:pt x="849883" y="6904"/>
                  </a:lnTo>
                  <a:lnTo>
                    <a:pt x="829721" y="7686"/>
                  </a:lnTo>
                  <a:lnTo>
                    <a:pt x="809307" y="8245"/>
                  </a:lnTo>
                  <a:lnTo>
                    <a:pt x="788867" y="8639"/>
                  </a:lnTo>
                  <a:lnTo>
                    <a:pt x="768765" y="8910"/>
                  </a:lnTo>
                  <a:lnTo>
                    <a:pt x="749166" y="9096"/>
                  </a:lnTo>
                  <a:lnTo>
                    <a:pt x="729904" y="9222"/>
                  </a:lnTo>
                  <a:lnTo>
                    <a:pt x="710590" y="9307"/>
                  </a:lnTo>
                  <a:lnTo>
                    <a:pt x="691000" y="9370"/>
                  </a:lnTo>
                  <a:lnTo>
                    <a:pt x="671079" y="9581"/>
                  </a:lnTo>
                  <a:lnTo>
                    <a:pt x="650859" y="10255"/>
                  </a:lnTo>
                  <a:lnTo>
                    <a:pt x="630400" y="11521"/>
                  </a:lnTo>
                  <a:lnTo>
                    <a:pt x="609760" y="13185"/>
                  </a:lnTo>
                  <a:lnTo>
                    <a:pt x="588991" y="14841"/>
                  </a:lnTo>
                  <a:lnTo>
                    <a:pt x="568131" y="16253"/>
                  </a:lnTo>
                  <a:lnTo>
                    <a:pt x="547208" y="17523"/>
                  </a:lnTo>
                  <a:lnTo>
                    <a:pt x="526241" y="18981"/>
                  </a:lnTo>
                  <a:lnTo>
                    <a:pt x="505240" y="20809"/>
                  </a:lnTo>
                  <a:lnTo>
                    <a:pt x="484051" y="22868"/>
                  </a:lnTo>
                  <a:lnTo>
                    <a:pt x="462373" y="24796"/>
                  </a:lnTo>
                  <a:lnTo>
                    <a:pt x="440086" y="26390"/>
                  </a:lnTo>
                  <a:lnTo>
                    <a:pt x="417388" y="27614"/>
                  </a:lnTo>
                  <a:lnTo>
                    <a:pt x="394691" y="28509"/>
                  </a:lnTo>
                  <a:lnTo>
                    <a:pt x="372237" y="29151"/>
                  </a:lnTo>
                  <a:lnTo>
                    <a:pt x="350091" y="29769"/>
                  </a:lnTo>
                  <a:lnTo>
                    <a:pt x="328228" y="30723"/>
                  </a:lnTo>
                  <a:lnTo>
                    <a:pt x="306595" y="32185"/>
                  </a:lnTo>
                  <a:lnTo>
                    <a:pt x="285134" y="34153"/>
                  </a:lnTo>
                  <a:lnTo>
                    <a:pt x="263798" y="36545"/>
                  </a:lnTo>
                  <a:lnTo>
                    <a:pt x="242546" y="39265"/>
                  </a:lnTo>
                  <a:lnTo>
                    <a:pt x="221187" y="42227"/>
                  </a:lnTo>
                  <a:lnTo>
                    <a:pt x="199394" y="45360"/>
                  </a:lnTo>
                  <a:lnTo>
                    <a:pt x="177038" y="48609"/>
                  </a:lnTo>
                  <a:lnTo>
                    <a:pt x="154635" y="51772"/>
                  </a:lnTo>
                  <a:lnTo>
                    <a:pt x="133200" y="54517"/>
                  </a:lnTo>
                  <a:lnTo>
                    <a:pt x="113229" y="56699"/>
                  </a:lnTo>
                  <a:lnTo>
                    <a:pt x="94718" y="58503"/>
                  </a:lnTo>
                  <a:lnTo>
                    <a:pt x="77439" y="60329"/>
                  </a:lnTo>
                  <a:lnTo>
                    <a:pt x="61129" y="62408"/>
                  </a:lnTo>
                  <a:lnTo>
                    <a:pt x="46139" y="64646"/>
                  </a:lnTo>
                  <a:lnTo>
                    <a:pt x="31973" y="66930"/>
                  </a:lnTo>
                  <a:lnTo>
                    <a:pt x="17378" y="69466"/>
                  </a:lnTo>
                  <a:lnTo>
                    <a:pt x="0" y="72652"/>
                  </a:lnTo>
                </a:path>
              </a:pathLst>
            </a:custGeom>
            <a:ln w="762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917430" y="3839967"/>
              <a:ext cx="360651" cy="583922"/>
            </a:xfrm>
            <a:custGeom>
              <a:avLst/>
              <a:gdLst/>
              <a:ahLst/>
              <a:cxnLst/>
              <a:rect l="0" t="0" r="0" b="0"/>
              <a:pathLst>
                <a:path w="360651" h="583922">
                  <a:moveTo>
                    <a:pt x="305327" y="23991"/>
                  </a:moveTo>
                  <a:lnTo>
                    <a:pt x="296458" y="26791"/>
                  </a:lnTo>
                  <a:lnTo>
                    <a:pt x="287471" y="28293"/>
                  </a:lnTo>
                  <a:lnTo>
                    <a:pt x="277481" y="28599"/>
                  </a:lnTo>
                  <a:lnTo>
                    <a:pt x="266673" y="27920"/>
                  </a:lnTo>
                  <a:lnTo>
                    <a:pt x="255510" y="26452"/>
                  </a:lnTo>
                  <a:lnTo>
                    <a:pt x="244305" y="24383"/>
                  </a:lnTo>
                  <a:lnTo>
                    <a:pt x="233192" y="21874"/>
                  </a:lnTo>
                  <a:lnTo>
                    <a:pt x="222208" y="19051"/>
                  </a:lnTo>
                  <a:lnTo>
                    <a:pt x="211332" y="16009"/>
                  </a:lnTo>
                  <a:lnTo>
                    <a:pt x="200217" y="12816"/>
                  </a:lnTo>
                  <a:lnTo>
                    <a:pt x="188223" y="9520"/>
                  </a:lnTo>
                  <a:lnTo>
                    <a:pt x="175080" y="6163"/>
                  </a:lnTo>
                  <a:lnTo>
                    <a:pt x="161167" y="3095"/>
                  </a:lnTo>
                  <a:lnTo>
                    <a:pt x="147288" y="947"/>
                  </a:lnTo>
                  <a:lnTo>
                    <a:pt x="133922" y="0"/>
                  </a:lnTo>
                  <a:lnTo>
                    <a:pt x="121356" y="689"/>
                  </a:lnTo>
                  <a:lnTo>
                    <a:pt x="109844" y="3737"/>
                  </a:lnTo>
                  <a:lnTo>
                    <a:pt x="99414" y="9317"/>
                  </a:lnTo>
                  <a:lnTo>
                    <a:pt x="90412" y="17302"/>
                  </a:lnTo>
                  <a:lnTo>
                    <a:pt x="83562" y="27544"/>
                  </a:lnTo>
                  <a:lnTo>
                    <a:pt x="79059" y="39724"/>
                  </a:lnTo>
                  <a:lnTo>
                    <a:pt x="76490" y="53271"/>
                  </a:lnTo>
                  <a:lnTo>
                    <a:pt x="75130" y="67493"/>
                  </a:lnTo>
                  <a:lnTo>
                    <a:pt x="74437" y="81940"/>
                  </a:lnTo>
                  <a:lnTo>
                    <a:pt x="74254" y="96400"/>
                  </a:lnTo>
                  <a:lnTo>
                    <a:pt x="74721" y="110794"/>
                  </a:lnTo>
                  <a:lnTo>
                    <a:pt x="75878" y="125107"/>
                  </a:lnTo>
                  <a:lnTo>
                    <a:pt x="77481" y="139347"/>
                  </a:lnTo>
                  <a:lnTo>
                    <a:pt x="79105" y="153529"/>
                  </a:lnTo>
                  <a:lnTo>
                    <a:pt x="80498" y="167663"/>
                  </a:lnTo>
                  <a:lnTo>
                    <a:pt x="81757" y="181597"/>
                  </a:lnTo>
                  <a:lnTo>
                    <a:pt x="83208" y="195033"/>
                  </a:lnTo>
                  <a:lnTo>
                    <a:pt x="85043" y="207827"/>
                  </a:lnTo>
                  <a:lnTo>
                    <a:pt x="87467" y="219191"/>
                  </a:lnTo>
                  <a:lnTo>
                    <a:pt x="91507" y="227490"/>
                  </a:lnTo>
                  <a:lnTo>
                    <a:pt x="97623" y="232056"/>
                  </a:lnTo>
                  <a:lnTo>
                    <a:pt x="104730" y="233585"/>
                  </a:lnTo>
                  <a:lnTo>
                    <a:pt x="112521" y="233126"/>
                  </a:lnTo>
                  <a:lnTo>
                    <a:pt x="120944" y="231464"/>
                  </a:lnTo>
                  <a:lnTo>
                    <a:pt x="129917" y="229087"/>
                  </a:lnTo>
                  <a:lnTo>
                    <a:pt x="139331" y="226292"/>
                  </a:lnTo>
                  <a:lnTo>
                    <a:pt x="149078" y="223572"/>
                  </a:lnTo>
                  <a:lnTo>
                    <a:pt x="159066" y="221643"/>
                  </a:lnTo>
                  <a:lnTo>
                    <a:pt x="169225" y="220823"/>
                  </a:lnTo>
                  <a:lnTo>
                    <a:pt x="179501" y="221084"/>
                  </a:lnTo>
                  <a:lnTo>
                    <a:pt x="189859" y="222245"/>
                  </a:lnTo>
                  <a:lnTo>
                    <a:pt x="200273" y="224104"/>
                  </a:lnTo>
                  <a:lnTo>
                    <a:pt x="210725" y="226637"/>
                  </a:lnTo>
                  <a:lnTo>
                    <a:pt x="221201" y="230007"/>
                  </a:lnTo>
                  <a:lnTo>
                    <a:pt x="231691" y="234234"/>
                  </a:lnTo>
                  <a:lnTo>
                    <a:pt x="242024" y="239207"/>
                  </a:lnTo>
                  <a:lnTo>
                    <a:pt x="251889" y="244768"/>
                  </a:lnTo>
                  <a:lnTo>
                    <a:pt x="261153" y="250774"/>
                  </a:lnTo>
                  <a:lnTo>
                    <a:pt x="269850" y="257264"/>
                  </a:lnTo>
                  <a:lnTo>
                    <a:pt x="278078" y="264453"/>
                  </a:lnTo>
                  <a:lnTo>
                    <a:pt x="285947" y="272396"/>
                  </a:lnTo>
                  <a:lnTo>
                    <a:pt x="293556" y="280848"/>
                  </a:lnTo>
                  <a:lnTo>
                    <a:pt x="300978" y="289368"/>
                  </a:lnTo>
                  <a:lnTo>
                    <a:pt x="308267" y="297700"/>
                  </a:lnTo>
                  <a:lnTo>
                    <a:pt x="315300" y="306091"/>
                  </a:lnTo>
                  <a:lnTo>
                    <a:pt x="321795" y="315170"/>
                  </a:lnTo>
                  <a:lnTo>
                    <a:pt x="327645" y="325244"/>
                  </a:lnTo>
                  <a:lnTo>
                    <a:pt x="332895" y="336299"/>
                  </a:lnTo>
                  <a:lnTo>
                    <a:pt x="337654" y="348178"/>
                  </a:lnTo>
                  <a:lnTo>
                    <a:pt x="342042" y="360696"/>
                  </a:lnTo>
                  <a:lnTo>
                    <a:pt x="346160" y="373848"/>
                  </a:lnTo>
                  <a:lnTo>
                    <a:pt x="350087" y="387808"/>
                  </a:lnTo>
                  <a:lnTo>
                    <a:pt x="353870" y="402600"/>
                  </a:lnTo>
                  <a:lnTo>
                    <a:pt x="357225" y="417957"/>
                  </a:lnTo>
                  <a:lnTo>
                    <a:pt x="359566" y="433417"/>
                  </a:lnTo>
                  <a:lnTo>
                    <a:pt x="360650" y="448702"/>
                  </a:lnTo>
                  <a:lnTo>
                    <a:pt x="360394" y="463558"/>
                  </a:lnTo>
                  <a:lnTo>
                    <a:pt x="358702" y="477688"/>
                  </a:lnTo>
                  <a:lnTo>
                    <a:pt x="355668" y="491005"/>
                  </a:lnTo>
                  <a:lnTo>
                    <a:pt x="351359" y="503592"/>
                  </a:lnTo>
                  <a:lnTo>
                    <a:pt x="345726" y="515593"/>
                  </a:lnTo>
                  <a:lnTo>
                    <a:pt x="338861" y="527143"/>
                  </a:lnTo>
                  <a:lnTo>
                    <a:pt x="330813" y="538038"/>
                  </a:lnTo>
                  <a:lnTo>
                    <a:pt x="321508" y="547756"/>
                  </a:lnTo>
                  <a:lnTo>
                    <a:pt x="311026" y="556108"/>
                  </a:lnTo>
                  <a:lnTo>
                    <a:pt x="299564" y="563209"/>
                  </a:lnTo>
                  <a:lnTo>
                    <a:pt x="287345" y="569295"/>
                  </a:lnTo>
                  <a:lnTo>
                    <a:pt x="274576" y="574603"/>
                  </a:lnTo>
                  <a:lnTo>
                    <a:pt x="261580" y="579017"/>
                  </a:lnTo>
                  <a:lnTo>
                    <a:pt x="248782" y="582085"/>
                  </a:lnTo>
                  <a:lnTo>
                    <a:pt x="236388" y="583669"/>
                  </a:lnTo>
                  <a:lnTo>
                    <a:pt x="224100" y="583921"/>
                  </a:lnTo>
                  <a:lnTo>
                    <a:pt x="211242" y="583101"/>
                  </a:lnTo>
                  <a:lnTo>
                    <a:pt x="197486" y="581476"/>
                  </a:lnTo>
                  <a:lnTo>
                    <a:pt x="183142" y="579268"/>
                  </a:lnTo>
                  <a:lnTo>
                    <a:pt x="168966" y="576648"/>
                  </a:lnTo>
                  <a:lnTo>
                    <a:pt x="155393" y="573743"/>
                  </a:lnTo>
                  <a:lnTo>
                    <a:pt x="142517" y="570641"/>
                  </a:lnTo>
                  <a:lnTo>
                    <a:pt x="130264" y="567406"/>
                  </a:lnTo>
                  <a:lnTo>
                    <a:pt x="118505" y="564081"/>
                  </a:lnTo>
                  <a:lnTo>
                    <a:pt x="107118" y="560695"/>
                  </a:lnTo>
                  <a:lnTo>
                    <a:pt x="95997" y="557269"/>
                  </a:lnTo>
                  <a:lnTo>
                    <a:pt x="85060" y="553815"/>
                  </a:lnTo>
                  <a:lnTo>
                    <a:pt x="74085" y="550342"/>
                  </a:lnTo>
                  <a:lnTo>
                    <a:pt x="62723" y="546857"/>
                  </a:lnTo>
                  <a:lnTo>
                    <a:pt x="50834" y="543369"/>
                  </a:lnTo>
                  <a:lnTo>
                    <a:pt x="39043" y="540031"/>
                  </a:lnTo>
                  <a:lnTo>
                    <a:pt x="27476" y="536815"/>
                  </a:lnTo>
                  <a:lnTo>
                    <a:pt x="15116" y="533437"/>
                  </a:lnTo>
                  <a:lnTo>
                    <a:pt x="0" y="529359"/>
                  </a:lnTo>
                </a:path>
              </a:pathLst>
            </a:custGeom>
            <a:ln w="762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287271" y="3673460"/>
              <a:ext cx="263359" cy="674810"/>
            </a:xfrm>
            <a:custGeom>
              <a:avLst/>
              <a:gdLst/>
              <a:ahLst/>
              <a:cxnLst/>
              <a:rect l="0" t="0" r="0" b="0"/>
              <a:pathLst>
                <a:path w="263359" h="674810">
                  <a:moveTo>
                    <a:pt x="219548" y="264198"/>
                  </a:moveTo>
                  <a:lnTo>
                    <a:pt x="225415" y="258330"/>
                  </a:lnTo>
                  <a:lnTo>
                    <a:pt x="230979" y="252765"/>
                  </a:lnTo>
                  <a:lnTo>
                    <a:pt x="236774" y="246953"/>
                  </a:lnTo>
                  <a:lnTo>
                    <a:pt x="242682" y="240354"/>
                  </a:lnTo>
                  <a:lnTo>
                    <a:pt x="248364" y="232079"/>
                  </a:lnTo>
                  <a:lnTo>
                    <a:pt x="253629" y="221800"/>
                  </a:lnTo>
                  <a:lnTo>
                    <a:pt x="258134" y="209994"/>
                  </a:lnTo>
                  <a:lnTo>
                    <a:pt x="261323" y="197618"/>
                  </a:lnTo>
                  <a:lnTo>
                    <a:pt x="263018" y="185294"/>
                  </a:lnTo>
                  <a:lnTo>
                    <a:pt x="263358" y="173108"/>
                  </a:lnTo>
                  <a:lnTo>
                    <a:pt x="262606" y="160794"/>
                  </a:lnTo>
                  <a:lnTo>
                    <a:pt x="261025" y="148181"/>
                  </a:lnTo>
                  <a:lnTo>
                    <a:pt x="258677" y="135237"/>
                  </a:lnTo>
                  <a:lnTo>
                    <a:pt x="255433" y="122001"/>
                  </a:lnTo>
                  <a:lnTo>
                    <a:pt x="251291" y="108538"/>
                  </a:lnTo>
                  <a:lnTo>
                    <a:pt x="246374" y="95071"/>
                  </a:lnTo>
                  <a:lnTo>
                    <a:pt x="240850" y="81955"/>
                  </a:lnTo>
                  <a:lnTo>
                    <a:pt x="234869" y="69362"/>
                  </a:lnTo>
                  <a:lnTo>
                    <a:pt x="228395" y="57450"/>
                  </a:lnTo>
                  <a:lnTo>
                    <a:pt x="221217" y="46442"/>
                  </a:lnTo>
                  <a:lnTo>
                    <a:pt x="213273" y="36375"/>
                  </a:lnTo>
                  <a:lnTo>
                    <a:pt x="204481" y="27293"/>
                  </a:lnTo>
                  <a:lnTo>
                    <a:pt x="194668" y="19330"/>
                  </a:lnTo>
                  <a:lnTo>
                    <a:pt x="183841" y="12462"/>
                  </a:lnTo>
                  <a:lnTo>
                    <a:pt x="172146" y="6848"/>
                  </a:lnTo>
                  <a:lnTo>
                    <a:pt x="159771" y="2900"/>
                  </a:lnTo>
                  <a:lnTo>
                    <a:pt x="146897" y="688"/>
                  </a:lnTo>
                  <a:lnTo>
                    <a:pt x="133830" y="0"/>
                  </a:lnTo>
                  <a:lnTo>
                    <a:pt x="120983" y="518"/>
                  </a:lnTo>
                  <a:lnTo>
                    <a:pt x="108572" y="1945"/>
                  </a:lnTo>
                  <a:lnTo>
                    <a:pt x="96782" y="4360"/>
                  </a:lnTo>
                  <a:lnTo>
                    <a:pt x="85855" y="8182"/>
                  </a:lnTo>
                  <a:lnTo>
                    <a:pt x="75840" y="13530"/>
                  </a:lnTo>
                  <a:lnTo>
                    <a:pt x="66620" y="20240"/>
                  </a:lnTo>
                  <a:lnTo>
                    <a:pt x="58034" y="28040"/>
                  </a:lnTo>
                  <a:lnTo>
                    <a:pt x="49923" y="36662"/>
                  </a:lnTo>
                  <a:lnTo>
                    <a:pt x="42322" y="46045"/>
                  </a:lnTo>
                  <a:lnTo>
                    <a:pt x="35436" y="56321"/>
                  </a:lnTo>
                  <a:lnTo>
                    <a:pt x="29321" y="67486"/>
                  </a:lnTo>
                  <a:lnTo>
                    <a:pt x="23891" y="79254"/>
                  </a:lnTo>
                  <a:lnTo>
                    <a:pt x="19010" y="91153"/>
                  </a:lnTo>
                  <a:lnTo>
                    <a:pt x="14544" y="102902"/>
                  </a:lnTo>
                  <a:lnTo>
                    <a:pt x="10546" y="114571"/>
                  </a:lnTo>
                  <a:lnTo>
                    <a:pt x="7231" y="126472"/>
                  </a:lnTo>
                  <a:lnTo>
                    <a:pt x="4667" y="138776"/>
                  </a:lnTo>
                  <a:lnTo>
                    <a:pt x="2776" y="151497"/>
                  </a:lnTo>
                  <a:lnTo>
                    <a:pt x="1424" y="164577"/>
                  </a:lnTo>
                  <a:lnTo>
                    <a:pt x="481" y="177935"/>
                  </a:lnTo>
                  <a:lnTo>
                    <a:pt x="0" y="191501"/>
                  </a:lnTo>
                  <a:lnTo>
                    <a:pt x="202" y="205214"/>
                  </a:lnTo>
                  <a:lnTo>
                    <a:pt x="1155" y="219031"/>
                  </a:lnTo>
                  <a:lnTo>
                    <a:pt x="2948" y="232919"/>
                  </a:lnTo>
                  <a:lnTo>
                    <a:pt x="5755" y="246856"/>
                  </a:lnTo>
                  <a:lnTo>
                    <a:pt x="9571" y="260817"/>
                  </a:lnTo>
                  <a:lnTo>
                    <a:pt x="14254" y="274464"/>
                  </a:lnTo>
                  <a:lnTo>
                    <a:pt x="19614" y="287174"/>
                  </a:lnTo>
                  <a:lnTo>
                    <a:pt x="25481" y="298681"/>
                  </a:lnTo>
                  <a:lnTo>
                    <a:pt x="31876" y="308881"/>
                  </a:lnTo>
                  <a:lnTo>
                    <a:pt x="39000" y="317669"/>
                  </a:lnTo>
                  <a:lnTo>
                    <a:pt x="46910" y="325126"/>
                  </a:lnTo>
                  <a:lnTo>
                    <a:pt x="55679" y="331153"/>
                  </a:lnTo>
                  <a:lnTo>
                    <a:pt x="65476" y="335386"/>
                  </a:lnTo>
                  <a:lnTo>
                    <a:pt x="76288" y="337792"/>
                  </a:lnTo>
                  <a:lnTo>
                    <a:pt x="87803" y="338612"/>
                  </a:lnTo>
                  <a:lnTo>
                    <a:pt x="99524" y="338184"/>
                  </a:lnTo>
                  <a:lnTo>
                    <a:pt x="111141" y="336820"/>
                  </a:lnTo>
                  <a:lnTo>
                    <a:pt x="122382" y="334619"/>
                  </a:lnTo>
                  <a:lnTo>
                    <a:pt x="132929" y="331472"/>
                  </a:lnTo>
                  <a:lnTo>
                    <a:pt x="142688" y="327390"/>
                  </a:lnTo>
                  <a:lnTo>
                    <a:pt x="151733" y="322344"/>
                  </a:lnTo>
                  <a:lnTo>
                    <a:pt x="160203" y="316201"/>
                  </a:lnTo>
                  <a:lnTo>
                    <a:pt x="168238" y="308992"/>
                  </a:lnTo>
                  <a:lnTo>
                    <a:pt x="175959" y="300879"/>
                  </a:lnTo>
                  <a:lnTo>
                    <a:pt x="183458" y="292062"/>
                  </a:lnTo>
                  <a:lnTo>
                    <a:pt x="190798" y="282725"/>
                  </a:lnTo>
                  <a:lnTo>
                    <a:pt x="197864" y="273016"/>
                  </a:lnTo>
                  <a:lnTo>
                    <a:pt x="204383" y="263045"/>
                  </a:lnTo>
                  <a:lnTo>
                    <a:pt x="210253" y="252899"/>
                  </a:lnTo>
                  <a:lnTo>
                    <a:pt x="215686" y="242799"/>
                  </a:lnTo>
                  <a:lnTo>
                    <a:pt x="221100" y="233091"/>
                  </a:lnTo>
                  <a:lnTo>
                    <a:pt x="226761" y="223974"/>
                  </a:lnTo>
                  <a:lnTo>
                    <a:pt x="233203" y="216996"/>
                  </a:lnTo>
                  <a:lnTo>
                    <a:pt x="240186" y="214499"/>
                  </a:lnTo>
                  <a:lnTo>
                    <a:pt x="246038" y="216897"/>
                  </a:lnTo>
                  <a:lnTo>
                    <a:pt x="250008" y="223861"/>
                  </a:lnTo>
                  <a:lnTo>
                    <a:pt x="252114" y="234661"/>
                  </a:lnTo>
                  <a:lnTo>
                    <a:pt x="252828" y="248444"/>
                  </a:lnTo>
                  <a:lnTo>
                    <a:pt x="252821" y="264435"/>
                  </a:lnTo>
                  <a:lnTo>
                    <a:pt x="252539" y="282007"/>
                  </a:lnTo>
                  <a:lnTo>
                    <a:pt x="252039" y="300688"/>
                  </a:lnTo>
                  <a:lnTo>
                    <a:pt x="251101" y="320136"/>
                  </a:lnTo>
                  <a:lnTo>
                    <a:pt x="249623" y="340112"/>
                  </a:lnTo>
                  <a:lnTo>
                    <a:pt x="247800" y="360611"/>
                  </a:lnTo>
                  <a:lnTo>
                    <a:pt x="246028" y="381826"/>
                  </a:lnTo>
                  <a:lnTo>
                    <a:pt x="244535" y="403790"/>
                  </a:lnTo>
                  <a:lnTo>
                    <a:pt x="243209" y="425761"/>
                  </a:lnTo>
                  <a:lnTo>
                    <a:pt x="241712" y="446375"/>
                  </a:lnTo>
                  <a:lnTo>
                    <a:pt x="239858" y="464981"/>
                  </a:lnTo>
                  <a:lnTo>
                    <a:pt x="237782" y="481762"/>
                  </a:lnTo>
                  <a:lnTo>
                    <a:pt x="235841" y="497342"/>
                  </a:lnTo>
                  <a:lnTo>
                    <a:pt x="234235" y="512229"/>
                  </a:lnTo>
                  <a:lnTo>
                    <a:pt x="232834" y="526569"/>
                  </a:lnTo>
                  <a:lnTo>
                    <a:pt x="231287" y="540228"/>
                  </a:lnTo>
                  <a:lnTo>
                    <a:pt x="229398" y="553177"/>
                  </a:lnTo>
                  <a:lnTo>
                    <a:pt x="227299" y="565826"/>
                  </a:lnTo>
                  <a:lnTo>
                    <a:pt x="225344" y="578919"/>
                  </a:lnTo>
                  <a:lnTo>
                    <a:pt x="223727" y="592828"/>
                  </a:lnTo>
                  <a:lnTo>
                    <a:pt x="222288" y="607214"/>
                  </a:lnTo>
                  <a:lnTo>
                    <a:pt x="220345" y="622831"/>
                  </a:lnTo>
                  <a:lnTo>
                    <a:pt x="216618" y="643293"/>
                  </a:lnTo>
                  <a:lnTo>
                    <a:pt x="209019" y="674809"/>
                  </a:lnTo>
                </a:path>
              </a:pathLst>
            </a:custGeom>
            <a:ln w="762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827801" y="3641602"/>
              <a:ext cx="273015" cy="685611"/>
            </a:xfrm>
            <a:custGeom>
              <a:avLst/>
              <a:gdLst/>
              <a:ahLst/>
              <a:cxnLst/>
              <a:rect l="0" t="0" r="0" b="0"/>
              <a:pathLst>
                <a:path w="273015" h="685611">
                  <a:moveTo>
                    <a:pt x="268406" y="169714"/>
                  </a:moveTo>
                  <a:lnTo>
                    <a:pt x="271206" y="160846"/>
                  </a:lnTo>
                  <a:lnTo>
                    <a:pt x="272708" y="151859"/>
                  </a:lnTo>
                  <a:lnTo>
                    <a:pt x="273014" y="141868"/>
                  </a:lnTo>
                  <a:lnTo>
                    <a:pt x="272334" y="131060"/>
                  </a:lnTo>
                  <a:lnTo>
                    <a:pt x="270867" y="119897"/>
                  </a:lnTo>
                  <a:lnTo>
                    <a:pt x="268794" y="108696"/>
                  </a:lnTo>
                  <a:lnTo>
                    <a:pt x="266110" y="97757"/>
                  </a:lnTo>
                  <a:lnTo>
                    <a:pt x="262640" y="87421"/>
                  </a:lnTo>
                  <a:lnTo>
                    <a:pt x="258345" y="77808"/>
                  </a:lnTo>
                  <a:lnTo>
                    <a:pt x="253327" y="68863"/>
                  </a:lnTo>
                  <a:lnTo>
                    <a:pt x="247733" y="60463"/>
                  </a:lnTo>
                  <a:lnTo>
                    <a:pt x="241703" y="52474"/>
                  </a:lnTo>
                  <a:lnTo>
                    <a:pt x="235025" y="44784"/>
                  </a:lnTo>
                  <a:lnTo>
                    <a:pt x="227179" y="37306"/>
                  </a:lnTo>
                  <a:lnTo>
                    <a:pt x="217972" y="29979"/>
                  </a:lnTo>
                  <a:lnTo>
                    <a:pt x="207517" y="22922"/>
                  </a:lnTo>
                  <a:lnTo>
                    <a:pt x="196050" y="16409"/>
                  </a:lnTo>
                  <a:lnTo>
                    <a:pt x="183815" y="10558"/>
                  </a:lnTo>
                  <a:lnTo>
                    <a:pt x="171026" y="5646"/>
                  </a:lnTo>
                  <a:lnTo>
                    <a:pt x="157840" y="2177"/>
                  </a:lnTo>
                  <a:lnTo>
                    <a:pt x="144382" y="297"/>
                  </a:lnTo>
                  <a:lnTo>
                    <a:pt x="130736" y="0"/>
                  </a:lnTo>
                  <a:lnTo>
                    <a:pt x="116961" y="1314"/>
                  </a:lnTo>
                  <a:lnTo>
                    <a:pt x="103110" y="4090"/>
                  </a:lnTo>
                  <a:lnTo>
                    <a:pt x="89536" y="8225"/>
                  </a:lnTo>
                  <a:lnTo>
                    <a:pt x="76875" y="13739"/>
                  </a:lnTo>
                  <a:lnTo>
                    <a:pt x="65396" y="20526"/>
                  </a:lnTo>
                  <a:lnTo>
                    <a:pt x="55045" y="28521"/>
                  </a:lnTo>
                  <a:lnTo>
                    <a:pt x="45624" y="37790"/>
                  </a:lnTo>
                  <a:lnTo>
                    <a:pt x="36918" y="48248"/>
                  </a:lnTo>
                  <a:lnTo>
                    <a:pt x="28900" y="59694"/>
                  </a:lnTo>
                  <a:lnTo>
                    <a:pt x="21728" y="71902"/>
                  </a:lnTo>
                  <a:lnTo>
                    <a:pt x="15420" y="84668"/>
                  </a:lnTo>
                  <a:lnTo>
                    <a:pt x="10030" y="97834"/>
                  </a:lnTo>
                  <a:lnTo>
                    <a:pt x="5706" y="111277"/>
                  </a:lnTo>
                  <a:lnTo>
                    <a:pt x="2439" y="124913"/>
                  </a:lnTo>
                  <a:lnTo>
                    <a:pt x="397" y="138680"/>
                  </a:lnTo>
                  <a:lnTo>
                    <a:pt x="0" y="152535"/>
                  </a:lnTo>
                  <a:lnTo>
                    <a:pt x="1328" y="166451"/>
                  </a:lnTo>
                  <a:lnTo>
                    <a:pt x="4168" y="180407"/>
                  </a:lnTo>
                  <a:lnTo>
                    <a:pt x="8209" y="194390"/>
                  </a:lnTo>
                  <a:lnTo>
                    <a:pt x="13146" y="208382"/>
                  </a:lnTo>
                  <a:lnTo>
                    <a:pt x="18729" y="222050"/>
                  </a:lnTo>
                  <a:lnTo>
                    <a:pt x="24769" y="234775"/>
                  </a:lnTo>
                  <a:lnTo>
                    <a:pt x="31128" y="246296"/>
                  </a:lnTo>
                  <a:lnTo>
                    <a:pt x="37870" y="256676"/>
                  </a:lnTo>
                  <a:lnTo>
                    <a:pt x="45236" y="266116"/>
                  </a:lnTo>
                  <a:lnTo>
                    <a:pt x="53310" y="274825"/>
                  </a:lnTo>
                  <a:lnTo>
                    <a:pt x="62190" y="282505"/>
                  </a:lnTo>
                  <a:lnTo>
                    <a:pt x="72064" y="288388"/>
                  </a:lnTo>
                  <a:lnTo>
                    <a:pt x="82932" y="292188"/>
                  </a:lnTo>
                  <a:lnTo>
                    <a:pt x="94653" y="293757"/>
                  </a:lnTo>
                  <a:lnTo>
                    <a:pt x="107047" y="292840"/>
                  </a:lnTo>
                  <a:lnTo>
                    <a:pt x="119929" y="289553"/>
                  </a:lnTo>
                  <a:lnTo>
                    <a:pt x="132831" y="284279"/>
                  </a:lnTo>
                  <a:lnTo>
                    <a:pt x="145034" y="277467"/>
                  </a:lnTo>
                  <a:lnTo>
                    <a:pt x="156200" y="269527"/>
                  </a:lnTo>
                  <a:lnTo>
                    <a:pt x="166341" y="260946"/>
                  </a:lnTo>
                  <a:lnTo>
                    <a:pt x="175621" y="252275"/>
                  </a:lnTo>
                  <a:lnTo>
                    <a:pt x="184231" y="243813"/>
                  </a:lnTo>
                  <a:lnTo>
                    <a:pt x="192186" y="235490"/>
                  </a:lnTo>
                  <a:lnTo>
                    <a:pt x="199317" y="226980"/>
                  </a:lnTo>
                  <a:lnTo>
                    <a:pt x="205599" y="218103"/>
                  </a:lnTo>
                  <a:lnTo>
                    <a:pt x="211143" y="208835"/>
                  </a:lnTo>
                  <a:lnTo>
                    <a:pt x="216102" y="199225"/>
                  </a:lnTo>
                  <a:lnTo>
                    <a:pt x="220623" y="189350"/>
                  </a:lnTo>
                  <a:lnTo>
                    <a:pt x="224831" y="179276"/>
                  </a:lnTo>
                  <a:lnTo>
                    <a:pt x="228817" y="169060"/>
                  </a:lnTo>
                  <a:lnTo>
                    <a:pt x="232633" y="158838"/>
                  </a:lnTo>
                  <a:lnTo>
                    <a:pt x="235767" y="151885"/>
                  </a:lnTo>
                  <a:lnTo>
                    <a:pt x="237506" y="151919"/>
                  </a:lnTo>
                  <a:lnTo>
                    <a:pt x="238111" y="157176"/>
                  </a:lnTo>
                  <a:lnTo>
                    <a:pt x="238123" y="165688"/>
                  </a:lnTo>
                  <a:lnTo>
                    <a:pt x="237743" y="176043"/>
                  </a:lnTo>
                  <a:lnTo>
                    <a:pt x="236842" y="187179"/>
                  </a:lnTo>
                  <a:lnTo>
                    <a:pt x="235368" y="198522"/>
                  </a:lnTo>
                  <a:lnTo>
                    <a:pt x="233536" y="210474"/>
                  </a:lnTo>
                  <a:lnTo>
                    <a:pt x="231754" y="224185"/>
                  </a:lnTo>
                  <a:lnTo>
                    <a:pt x="230255" y="240155"/>
                  </a:lnTo>
                  <a:lnTo>
                    <a:pt x="229095" y="257787"/>
                  </a:lnTo>
                  <a:lnTo>
                    <a:pt x="228240" y="275782"/>
                  </a:lnTo>
                  <a:lnTo>
                    <a:pt x="227630" y="293345"/>
                  </a:lnTo>
                  <a:lnTo>
                    <a:pt x="227204" y="310696"/>
                  </a:lnTo>
                  <a:lnTo>
                    <a:pt x="226909" y="328771"/>
                  </a:lnTo>
                  <a:lnTo>
                    <a:pt x="226708" y="348063"/>
                  </a:lnTo>
                  <a:lnTo>
                    <a:pt x="226572" y="368121"/>
                  </a:lnTo>
                  <a:lnTo>
                    <a:pt x="226480" y="387839"/>
                  </a:lnTo>
                  <a:lnTo>
                    <a:pt x="226418" y="406589"/>
                  </a:lnTo>
                  <a:lnTo>
                    <a:pt x="226376" y="424249"/>
                  </a:lnTo>
                  <a:lnTo>
                    <a:pt x="226347" y="440942"/>
                  </a:lnTo>
                  <a:lnTo>
                    <a:pt x="226325" y="456871"/>
                  </a:lnTo>
                  <a:lnTo>
                    <a:pt x="226139" y="472228"/>
                  </a:lnTo>
                  <a:lnTo>
                    <a:pt x="225483" y="487175"/>
                  </a:lnTo>
                  <a:lnTo>
                    <a:pt x="224229" y="501834"/>
                  </a:lnTo>
                  <a:lnTo>
                    <a:pt x="222572" y="516293"/>
                  </a:lnTo>
                  <a:lnTo>
                    <a:pt x="220922" y="530615"/>
                  </a:lnTo>
                  <a:lnTo>
                    <a:pt x="219517" y="544844"/>
                  </a:lnTo>
                  <a:lnTo>
                    <a:pt x="218423" y="559010"/>
                  </a:lnTo>
                  <a:lnTo>
                    <a:pt x="217615" y="573133"/>
                  </a:lnTo>
                  <a:lnTo>
                    <a:pt x="217037" y="587229"/>
                  </a:lnTo>
                  <a:lnTo>
                    <a:pt x="216631" y="601305"/>
                  </a:lnTo>
                  <a:lnTo>
                    <a:pt x="216351" y="615369"/>
                  </a:lnTo>
                  <a:lnTo>
                    <a:pt x="216160" y="629405"/>
                  </a:lnTo>
                  <a:lnTo>
                    <a:pt x="216030" y="642813"/>
                  </a:lnTo>
                  <a:lnTo>
                    <a:pt x="215928" y="655721"/>
                  </a:lnTo>
                  <a:lnTo>
                    <a:pt x="215845" y="669265"/>
                  </a:lnTo>
                  <a:lnTo>
                    <a:pt x="215764" y="685610"/>
                  </a:lnTo>
                </a:path>
              </a:pathLst>
            </a:custGeom>
            <a:ln w="762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706653" y="4285098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762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083775" y="3733429"/>
              <a:ext cx="262196" cy="741183"/>
            </a:xfrm>
            <a:custGeom>
              <a:avLst/>
              <a:gdLst/>
              <a:ahLst/>
              <a:cxnLst/>
              <a:rect l="0" t="0" r="0" b="0"/>
              <a:pathLst>
                <a:path w="262196" h="741183">
                  <a:moveTo>
                    <a:pt x="254380" y="193700"/>
                  </a:moveTo>
                  <a:lnTo>
                    <a:pt x="257247" y="181965"/>
                  </a:lnTo>
                  <a:lnTo>
                    <a:pt x="259389" y="170837"/>
                  </a:lnTo>
                  <a:lnTo>
                    <a:pt x="260987" y="159243"/>
                  </a:lnTo>
                  <a:lnTo>
                    <a:pt x="261995" y="147254"/>
                  </a:lnTo>
                  <a:lnTo>
                    <a:pt x="262195" y="135243"/>
                  </a:lnTo>
                  <a:lnTo>
                    <a:pt x="261535" y="123439"/>
                  </a:lnTo>
                  <a:lnTo>
                    <a:pt x="259951" y="111913"/>
                  </a:lnTo>
                  <a:lnTo>
                    <a:pt x="257290" y="100645"/>
                  </a:lnTo>
                  <a:lnTo>
                    <a:pt x="253570" y="89585"/>
                  </a:lnTo>
                  <a:lnTo>
                    <a:pt x="248784" y="78685"/>
                  </a:lnTo>
                  <a:lnTo>
                    <a:pt x="242824" y="67899"/>
                  </a:lnTo>
                  <a:lnTo>
                    <a:pt x="235740" y="57199"/>
                  </a:lnTo>
                  <a:lnTo>
                    <a:pt x="227712" y="46724"/>
                  </a:lnTo>
                  <a:lnTo>
                    <a:pt x="218954" y="36763"/>
                  </a:lnTo>
                  <a:lnTo>
                    <a:pt x="209652" y="27442"/>
                  </a:lnTo>
                  <a:lnTo>
                    <a:pt x="199796" y="19049"/>
                  </a:lnTo>
                  <a:lnTo>
                    <a:pt x="189195" y="12090"/>
                  </a:lnTo>
                  <a:lnTo>
                    <a:pt x="177804" y="6712"/>
                  </a:lnTo>
                  <a:lnTo>
                    <a:pt x="165713" y="2915"/>
                  </a:lnTo>
                  <a:lnTo>
                    <a:pt x="153065" y="725"/>
                  </a:lnTo>
                  <a:lnTo>
                    <a:pt x="140004" y="0"/>
                  </a:lnTo>
                  <a:lnTo>
                    <a:pt x="126809" y="799"/>
                  </a:lnTo>
                  <a:lnTo>
                    <a:pt x="113877" y="3454"/>
                  </a:lnTo>
                  <a:lnTo>
                    <a:pt x="101408" y="7975"/>
                  </a:lnTo>
                  <a:lnTo>
                    <a:pt x="89578" y="13942"/>
                  </a:lnTo>
                  <a:lnTo>
                    <a:pt x="78626" y="20702"/>
                  </a:lnTo>
                  <a:lnTo>
                    <a:pt x="68597" y="27804"/>
                  </a:lnTo>
                  <a:lnTo>
                    <a:pt x="59539" y="35182"/>
                  </a:lnTo>
                  <a:lnTo>
                    <a:pt x="51593" y="43039"/>
                  </a:lnTo>
                  <a:lnTo>
                    <a:pt x="44723" y="51481"/>
                  </a:lnTo>
                  <a:lnTo>
                    <a:pt x="38598" y="60795"/>
                  </a:lnTo>
                  <a:lnTo>
                    <a:pt x="32709" y="71497"/>
                  </a:lnTo>
                  <a:lnTo>
                    <a:pt x="26746" y="83738"/>
                  </a:lnTo>
                  <a:lnTo>
                    <a:pt x="20756" y="97198"/>
                  </a:lnTo>
                  <a:lnTo>
                    <a:pt x="15034" y="111297"/>
                  </a:lnTo>
                  <a:lnTo>
                    <a:pt x="9748" y="125635"/>
                  </a:lnTo>
                  <a:lnTo>
                    <a:pt x="5233" y="140176"/>
                  </a:lnTo>
                  <a:lnTo>
                    <a:pt x="2039" y="155149"/>
                  </a:lnTo>
                  <a:lnTo>
                    <a:pt x="342" y="170655"/>
                  </a:lnTo>
                  <a:lnTo>
                    <a:pt x="0" y="186341"/>
                  </a:lnTo>
                  <a:lnTo>
                    <a:pt x="752" y="201497"/>
                  </a:lnTo>
                  <a:lnTo>
                    <a:pt x="2338" y="215768"/>
                  </a:lnTo>
                  <a:lnTo>
                    <a:pt x="4858" y="229131"/>
                  </a:lnTo>
                  <a:lnTo>
                    <a:pt x="8751" y="241720"/>
                  </a:lnTo>
                  <a:lnTo>
                    <a:pt x="14147" y="253702"/>
                  </a:lnTo>
                  <a:lnTo>
                    <a:pt x="20888" y="265071"/>
                  </a:lnTo>
                  <a:lnTo>
                    <a:pt x="28709" y="275648"/>
                  </a:lnTo>
                  <a:lnTo>
                    <a:pt x="37345" y="285389"/>
                  </a:lnTo>
                  <a:lnTo>
                    <a:pt x="46737" y="294068"/>
                  </a:lnTo>
                  <a:lnTo>
                    <a:pt x="57019" y="301220"/>
                  </a:lnTo>
                  <a:lnTo>
                    <a:pt x="68189" y="306727"/>
                  </a:lnTo>
                  <a:lnTo>
                    <a:pt x="79959" y="310612"/>
                  </a:lnTo>
                  <a:lnTo>
                    <a:pt x="91860" y="312860"/>
                  </a:lnTo>
                  <a:lnTo>
                    <a:pt x="103610" y="313623"/>
                  </a:lnTo>
                  <a:lnTo>
                    <a:pt x="115280" y="312850"/>
                  </a:lnTo>
                  <a:lnTo>
                    <a:pt x="127181" y="310212"/>
                  </a:lnTo>
                  <a:lnTo>
                    <a:pt x="139481" y="305693"/>
                  </a:lnTo>
                  <a:lnTo>
                    <a:pt x="152031" y="299389"/>
                  </a:lnTo>
                  <a:lnTo>
                    <a:pt x="164461" y="291338"/>
                  </a:lnTo>
                  <a:lnTo>
                    <a:pt x="176558" y="281736"/>
                  </a:lnTo>
                  <a:lnTo>
                    <a:pt x="187952" y="270883"/>
                  </a:lnTo>
                  <a:lnTo>
                    <a:pt x="198072" y="259082"/>
                  </a:lnTo>
                  <a:lnTo>
                    <a:pt x="206731" y="246592"/>
                  </a:lnTo>
                  <a:lnTo>
                    <a:pt x="214223" y="233614"/>
                  </a:lnTo>
                  <a:lnTo>
                    <a:pt x="221111" y="220296"/>
                  </a:lnTo>
                  <a:lnTo>
                    <a:pt x="227779" y="206745"/>
                  </a:lnTo>
                  <a:lnTo>
                    <a:pt x="234091" y="193035"/>
                  </a:lnTo>
                  <a:lnTo>
                    <a:pt x="239505" y="179217"/>
                  </a:lnTo>
                  <a:lnTo>
                    <a:pt x="243785" y="165414"/>
                  </a:lnTo>
                  <a:lnTo>
                    <a:pt x="247182" y="154717"/>
                  </a:lnTo>
                  <a:lnTo>
                    <a:pt x="249866" y="151344"/>
                  </a:lnTo>
                  <a:lnTo>
                    <a:pt x="251647" y="154682"/>
                  </a:lnTo>
                  <a:lnTo>
                    <a:pt x="252728" y="162821"/>
                  </a:lnTo>
                  <a:lnTo>
                    <a:pt x="253371" y="174006"/>
                  </a:lnTo>
                  <a:lnTo>
                    <a:pt x="253754" y="186828"/>
                  </a:lnTo>
                  <a:lnTo>
                    <a:pt x="253986" y="200445"/>
                  </a:lnTo>
                  <a:lnTo>
                    <a:pt x="254129" y="214905"/>
                  </a:lnTo>
                  <a:lnTo>
                    <a:pt x="254219" y="230920"/>
                  </a:lnTo>
                  <a:lnTo>
                    <a:pt x="254275" y="248774"/>
                  </a:lnTo>
                  <a:lnTo>
                    <a:pt x="254312" y="267841"/>
                  </a:lnTo>
                  <a:lnTo>
                    <a:pt x="254336" y="286883"/>
                  </a:lnTo>
                  <a:lnTo>
                    <a:pt x="254350" y="305174"/>
                  </a:lnTo>
                  <a:lnTo>
                    <a:pt x="254361" y="322524"/>
                  </a:lnTo>
                  <a:lnTo>
                    <a:pt x="254367" y="339009"/>
                  </a:lnTo>
                  <a:lnTo>
                    <a:pt x="254367" y="354798"/>
                  </a:lnTo>
                  <a:lnTo>
                    <a:pt x="254197" y="370061"/>
                  </a:lnTo>
                  <a:lnTo>
                    <a:pt x="253550" y="384945"/>
                  </a:lnTo>
                  <a:lnTo>
                    <a:pt x="252303" y="399562"/>
                  </a:lnTo>
                  <a:lnTo>
                    <a:pt x="250651" y="413993"/>
                  </a:lnTo>
                  <a:lnTo>
                    <a:pt x="249004" y="428296"/>
                  </a:lnTo>
                  <a:lnTo>
                    <a:pt x="247601" y="442517"/>
                  </a:lnTo>
                  <a:lnTo>
                    <a:pt x="246509" y="456848"/>
                  </a:lnTo>
                  <a:lnTo>
                    <a:pt x="245701" y="471615"/>
                  </a:lnTo>
                  <a:lnTo>
                    <a:pt x="245123" y="486955"/>
                  </a:lnTo>
                  <a:lnTo>
                    <a:pt x="244718" y="502681"/>
                  </a:lnTo>
                  <a:lnTo>
                    <a:pt x="244439" y="518392"/>
                  </a:lnTo>
                  <a:lnTo>
                    <a:pt x="244248" y="533848"/>
                  </a:lnTo>
                  <a:lnTo>
                    <a:pt x="244118" y="548990"/>
                  </a:lnTo>
                  <a:lnTo>
                    <a:pt x="244031" y="563843"/>
                  </a:lnTo>
                  <a:lnTo>
                    <a:pt x="243972" y="578473"/>
                  </a:lnTo>
                  <a:lnTo>
                    <a:pt x="243932" y="593265"/>
                  </a:lnTo>
                  <a:lnTo>
                    <a:pt x="243906" y="608881"/>
                  </a:lnTo>
                  <a:lnTo>
                    <a:pt x="243888" y="625609"/>
                  </a:lnTo>
                  <a:lnTo>
                    <a:pt x="243876" y="643083"/>
                  </a:lnTo>
                  <a:lnTo>
                    <a:pt x="243869" y="660506"/>
                  </a:lnTo>
                  <a:lnTo>
                    <a:pt x="243863" y="677390"/>
                  </a:lnTo>
                  <a:lnTo>
                    <a:pt x="243860" y="693017"/>
                  </a:lnTo>
                  <a:lnTo>
                    <a:pt x="243856" y="707803"/>
                  </a:lnTo>
                  <a:lnTo>
                    <a:pt x="243854" y="723043"/>
                  </a:lnTo>
                  <a:lnTo>
                    <a:pt x="243852" y="741182"/>
                  </a:lnTo>
                </a:path>
              </a:pathLst>
            </a:custGeom>
            <a:ln w="762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864373" y="3842901"/>
              <a:ext cx="10529" cy="705411"/>
            </a:xfrm>
            <a:custGeom>
              <a:avLst/>
              <a:gdLst/>
              <a:ahLst/>
              <a:cxnLst/>
              <a:rect l="0" t="0" r="0" b="0"/>
              <a:pathLst>
                <a:path w="10529" h="705411">
                  <a:moveTo>
                    <a:pt x="10528" y="0"/>
                  </a:moveTo>
                  <a:lnTo>
                    <a:pt x="7662" y="11937"/>
                  </a:lnTo>
                  <a:lnTo>
                    <a:pt x="5519" y="24986"/>
                  </a:lnTo>
                  <a:lnTo>
                    <a:pt x="3916" y="40460"/>
                  </a:lnTo>
                  <a:lnTo>
                    <a:pt x="2736" y="57683"/>
                  </a:lnTo>
                  <a:lnTo>
                    <a:pt x="1887" y="75346"/>
                  </a:lnTo>
                  <a:lnTo>
                    <a:pt x="1289" y="92646"/>
                  </a:lnTo>
                  <a:lnTo>
                    <a:pt x="875" y="109465"/>
                  </a:lnTo>
                  <a:lnTo>
                    <a:pt x="591" y="126110"/>
                  </a:lnTo>
                  <a:lnTo>
                    <a:pt x="402" y="142817"/>
                  </a:lnTo>
                  <a:lnTo>
                    <a:pt x="444" y="159679"/>
                  </a:lnTo>
                  <a:lnTo>
                    <a:pt x="1005" y="176705"/>
                  </a:lnTo>
                  <a:lnTo>
                    <a:pt x="2195" y="193874"/>
                  </a:lnTo>
                  <a:lnTo>
                    <a:pt x="3807" y="211153"/>
                  </a:lnTo>
                  <a:lnTo>
                    <a:pt x="5429" y="228513"/>
                  </a:lnTo>
                  <a:lnTo>
                    <a:pt x="6814" y="245937"/>
                  </a:lnTo>
                  <a:lnTo>
                    <a:pt x="7895" y="263570"/>
                  </a:lnTo>
                  <a:lnTo>
                    <a:pt x="8695" y="281707"/>
                  </a:lnTo>
                  <a:lnTo>
                    <a:pt x="9263" y="300463"/>
                  </a:lnTo>
                  <a:lnTo>
                    <a:pt x="9491" y="319637"/>
                  </a:lnTo>
                  <a:lnTo>
                    <a:pt x="9120" y="338814"/>
                  </a:lnTo>
                  <a:lnTo>
                    <a:pt x="8067" y="357753"/>
                  </a:lnTo>
                  <a:lnTo>
                    <a:pt x="6714" y="376385"/>
                  </a:lnTo>
                  <a:lnTo>
                    <a:pt x="5802" y="394734"/>
                  </a:lnTo>
                  <a:lnTo>
                    <a:pt x="5706" y="412856"/>
                  </a:lnTo>
                  <a:lnTo>
                    <a:pt x="6305" y="430807"/>
                  </a:lnTo>
                  <a:lnTo>
                    <a:pt x="7172" y="448632"/>
                  </a:lnTo>
                  <a:lnTo>
                    <a:pt x="8014" y="466365"/>
                  </a:lnTo>
                  <a:lnTo>
                    <a:pt x="8714" y="483869"/>
                  </a:lnTo>
                  <a:lnTo>
                    <a:pt x="9251" y="500856"/>
                  </a:lnTo>
                  <a:lnTo>
                    <a:pt x="9638" y="517209"/>
                  </a:lnTo>
                  <a:lnTo>
                    <a:pt x="9744" y="532970"/>
                  </a:lnTo>
                  <a:lnTo>
                    <a:pt x="9289" y="548247"/>
                  </a:lnTo>
                  <a:lnTo>
                    <a:pt x="8175" y="563161"/>
                  </a:lnTo>
                  <a:lnTo>
                    <a:pt x="6613" y="577974"/>
                  </a:lnTo>
                  <a:lnTo>
                    <a:pt x="5026" y="593073"/>
                  </a:lnTo>
                  <a:lnTo>
                    <a:pt x="3665" y="608636"/>
                  </a:lnTo>
                  <a:lnTo>
                    <a:pt x="2598" y="624488"/>
                  </a:lnTo>
                  <a:lnTo>
                    <a:pt x="1692" y="642068"/>
                  </a:lnTo>
                  <a:lnTo>
                    <a:pt x="871" y="666276"/>
                  </a:lnTo>
                  <a:lnTo>
                    <a:pt x="0" y="705410"/>
                  </a:lnTo>
                </a:path>
              </a:pathLst>
            </a:custGeom>
            <a:ln w="762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566077" y="3927129"/>
              <a:ext cx="266711" cy="533171"/>
            </a:xfrm>
            <a:custGeom>
              <a:avLst/>
              <a:gdLst/>
              <a:ahLst/>
              <a:cxnLst/>
              <a:rect l="0" t="0" r="0" b="0"/>
              <a:pathLst>
                <a:path w="266711" h="533171">
                  <a:moveTo>
                    <a:pt x="266710" y="168456"/>
                  </a:moveTo>
                  <a:lnTo>
                    <a:pt x="260910" y="177258"/>
                  </a:lnTo>
                  <a:lnTo>
                    <a:pt x="255985" y="185604"/>
                  </a:lnTo>
                  <a:lnTo>
                    <a:pt x="251474" y="194303"/>
                  </a:lnTo>
                  <a:lnTo>
                    <a:pt x="246908" y="203424"/>
                  </a:lnTo>
                  <a:lnTo>
                    <a:pt x="241597" y="212919"/>
                  </a:lnTo>
                  <a:lnTo>
                    <a:pt x="235239" y="222711"/>
                  </a:lnTo>
                  <a:lnTo>
                    <a:pt x="228180" y="232725"/>
                  </a:lnTo>
                  <a:lnTo>
                    <a:pt x="221208" y="242899"/>
                  </a:lnTo>
                  <a:lnTo>
                    <a:pt x="214776" y="253180"/>
                  </a:lnTo>
                  <a:lnTo>
                    <a:pt x="208832" y="263372"/>
                  </a:lnTo>
                  <a:lnTo>
                    <a:pt x="203007" y="273141"/>
                  </a:lnTo>
                  <a:lnTo>
                    <a:pt x="197049" y="282356"/>
                  </a:lnTo>
                  <a:lnTo>
                    <a:pt x="190708" y="291527"/>
                  </a:lnTo>
                  <a:lnTo>
                    <a:pt x="183679" y="301671"/>
                  </a:lnTo>
                  <a:lnTo>
                    <a:pt x="175868" y="313280"/>
                  </a:lnTo>
                  <a:lnTo>
                    <a:pt x="167349" y="326352"/>
                  </a:lnTo>
                  <a:lnTo>
                    <a:pt x="158258" y="340655"/>
                  </a:lnTo>
                  <a:lnTo>
                    <a:pt x="148742" y="355902"/>
                  </a:lnTo>
                  <a:lnTo>
                    <a:pt x="139083" y="371512"/>
                  </a:lnTo>
                  <a:lnTo>
                    <a:pt x="129679" y="386670"/>
                  </a:lnTo>
                  <a:lnTo>
                    <a:pt x="120727" y="400972"/>
                  </a:lnTo>
                  <a:lnTo>
                    <a:pt x="112242" y="414538"/>
                  </a:lnTo>
                  <a:lnTo>
                    <a:pt x="104157" y="427801"/>
                  </a:lnTo>
                  <a:lnTo>
                    <a:pt x="96383" y="441052"/>
                  </a:lnTo>
                  <a:lnTo>
                    <a:pt x="88839" y="454090"/>
                  </a:lnTo>
                  <a:lnTo>
                    <a:pt x="81460" y="466326"/>
                  </a:lnTo>
                  <a:lnTo>
                    <a:pt x="74195" y="477487"/>
                  </a:lnTo>
                  <a:lnTo>
                    <a:pt x="67009" y="487610"/>
                  </a:lnTo>
                  <a:lnTo>
                    <a:pt x="59879" y="496870"/>
                  </a:lnTo>
                  <a:lnTo>
                    <a:pt x="52780" y="505464"/>
                  </a:lnTo>
                  <a:lnTo>
                    <a:pt x="45537" y="513405"/>
                  </a:lnTo>
                  <a:lnTo>
                    <a:pt x="37836" y="520527"/>
                  </a:lnTo>
                  <a:lnTo>
                    <a:pt x="29555" y="526781"/>
                  </a:lnTo>
                  <a:lnTo>
                    <a:pt x="21213" y="531456"/>
                  </a:lnTo>
                  <a:lnTo>
                    <a:pt x="13832" y="533170"/>
                  </a:lnTo>
                  <a:lnTo>
                    <a:pt x="7915" y="531423"/>
                  </a:lnTo>
                  <a:lnTo>
                    <a:pt x="3622" y="526501"/>
                  </a:lnTo>
                  <a:lnTo>
                    <a:pt x="1034" y="519003"/>
                  </a:lnTo>
                  <a:lnTo>
                    <a:pt x="0" y="509555"/>
                  </a:lnTo>
                  <a:lnTo>
                    <a:pt x="237" y="498691"/>
                  </a:lnTo>
                  <a:lnTo>
                    <a:pt x="1443" y="486824"/>
                  </a:lnTo>
                  <a:lnTo>
                    <a:pt x="3356" y="474257"/>
                  </a:lnTo>
                  <a:lnTo>
                    <a:pt x="5772" y="461043"/>
                  </a:lnTo>
                  <a:lnTo>
                    <a:pt x="8538" y="447028"/>
                  </a:lnTo>
                  <a:lnTo>
                    <a:pt x="11544" y="432197"/>
                  </a:lnTo>
                  <a:lnTo>
                    <a:pt x="14714" y="416981"/>
                  </a:lnTo>
                  <a:lnTo>
                    <a:pt x="17996" y="402145"/>
                  </a:lnTo>
                  <a:lnTo>
                    <a:pt x="21354" y="388075"/>
                  </a:lnTo>
                  <a:lnTo>
                    <a:pt x="24761" y="374169"/>
                  </a:lnTo>
                  <a:lnTo>
                    <a:pt x="28202" y="359087"/>
                  </a:lnTo>
                  <a:lnTo>
                    <a:pt x="31666" y="342168"/>
                  </a:lnTo>
                  <a:lnTo>
                    <a:pt x="35145" y="323886"/>
                  </a:lnTo>
                  <a:lnTo>
                    <a:pt x="38633" y="305450"/>
                  </a:lnTo>
                  <a:lnTo>
                    <a:pt x="42130" y="287603"/>
                  </a:lnTo>
                  <a:lnTo>
                    <a:pt x="45630" y="270569"/>
                  </a:lnTo>
                  <a:lnTo>
                    <a:pt x="49134" y="254305"/>
                  </a:lnTo>
                  <a:lnTo>
                    <a:pt x="52635" y="238668"/>
                  </a:lnTo>
                  <a:lnTo>
                    <a:pt x="55968" y="223508"/>
                  </a:lnTo>
                  <a:lnTo>
                    <a:pt x="58828" y="208694"/>
                  </a:lnTo>
                  <a:lnTo>
                    <a:pt x="61088" y="194129"/>
                  </a:lnTo>
                  <a:lnTo>
                    <a:pt x="62944" y="179903"/>
                  </a:lnTo>
                  <a:lnTo>
                    <a:pt x="64804" y="166270"/>
                  </a:lnTo>
                  <a:lnTo>
                    <a:pt x="66906" y="153316"/>
                  </a:lnTo>
                  <a:lnTo>
                    <a:pt x="69149" y="140821"/>
                  </a:lnTo>
                  <a:lnTo>
                    <a:pt x="71203" y="128357"/>
                  </a:lnTo>
                  <a:lnTo>
                    <a:pt x="72881" y="115668"/>
                  </a:lnTo>
                  <a:lnTo>
                    <a:pt x="74160" y="102516"/>
                  </a:lnTo>
                  <a:lnTo>
                    <a:pt x="75093" y="88616"/>
                  </a:lnTo>
                  <a:lnTo>
                    <a:pt x="75755" y="73906"/>
                  </a:lnTo>
                  <a:lnTo>
                    <a:pt x="76218" y="59043"/>
                  </a:lnTo>
                  <a:lnTo>
                    <a:pt x="76586" y="43732"/>
                  </a:lnTo>
                  <a:lnTo>
                    <a:pt x="76894" y="25509"/>
                  </a:lnTo>
                  <a:lnTo>
                    <a:pt x="77197" y="0"/>
                  </a:lnTo>
                </a:path>
              </a:pathLst>
            </a:custGeom>
            <a:ln w="762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089042" y="3570294"/>
              <a:ext cx="3645175" cy="1167530"/>
            </a:xfrm>
            <a:custGeom>
              <a:avLst/>
              <a:gdLst/>
              <a:ahLst/>
              <a:cxnLst/>
              <a:rect l="0" t="0" r="0" b="0"/>
              <a:pathLst>
                <a:path w="3645175" h="1167530">
                  <a:moveTo>
                    <a:pt x="754274" y="125208"/>
                  </a:moveTo>
                  <a:lnTo>
                    <a:pt x="742605" y="128142"/>
                  </a:lnTo>
                  <a:lnTo>
                    <a:pt x="732117" y="130924"/>
                  </a:lnTo>
                  <a:lnTo>
                    <a:pt x="721802" y="133824"/>
                  </a:lnTo>
                  <a:lnTo>
                    <a:pt x="710981" y="136864"/>
                  </a:lnTo>
                  <a:lnTo>
                    <a:pt x="698693" y="140029"/>
                  </a:lnTo>
                  <a:lnTo>
                    <a:pt x="684539" y="143297"/>
                  </a:lnTo>
                  <a:lnTo>
                    <a:pt x="668461" y="146808"/>
                  </a:lnTo>
                  <a:lnTo>
                    <a:pt x="650466" y="150848"/>
                  </a:lnTo>
                  <a:lnTo>
                    <a:pt x="630778" y="155521"/>
                  </a:lnTo>
                  <a:lnTo>
                    <a:pt x="610221" y="160456"/>
                  </a:lnTo>
                  <a:lnTo>
                    <a:pt x="590051" y="164928"/>
                  </a:lnTo>
                  <a:lnTo>
                    <a:pt x="570944" y="168571"/>
                  </a:lnTo>
                  <a:lnTo>
                    <a:pt x="553186" y="171677"/>
                  </a:lnTo>
                  <a:lnTo>
                    <a:pt x="536946" y="174984"/>
                  </a:lnTo>
                  <a:lnTo>
                    <a:pt x="522125" y="178910"/>
                  </a:lnTo>
                  <a:lnTo>
                    <a:pt x="508151" y="183379"/>
                  </a:lnTo>
                  <a:lnTo>
                    <a:pt x="494140" y="188005"/>
                  </a:lnTo>
                  <a:lnTo>
                    <a:pt x="479591" y="192528"/>
                  </a:lnTo>
                  <a:lnTo>
                    <a:pt x="464542" y="196853"/>
                  </a:lnTo>
                  <a:lnTo>
                    <a:pt x="449360" y="200978"/>
                  </a:lnTo>
                  <a:lnTo>
                    <a:pt x="434292" y="204937"/>
                  </a:lnTo>
                  <a:lnTo>
                    <a:pt x="419429" y="208934"/>
                  </a:lnTo>
                  <a:lnTo>
                    <a:pt x="404771" y="213310"/>
                  </a:lnTo>
                  <a:lnTo>
                    <a:pt x="390285" y="218223"/>
                  </a:lnTo>
                  <a:lnTo>
                    <a:pt x="375931" y="223660"/>
                  </a:lnTo>
                  <a:lnTo>
                    <a:pt x="361674" y="229535"/>
                  </a:lnTo>
                  <a:lnTo>
                    <a:pt x="347490" y="235746"/>
                  </a:lnTo>
                  <a:lnTo>
                    <a:pt x="333522" y="242205"/>
                  </a:lnTo>
                  <a:lnTo>
                    <a:pt x="320063" y="248840"/>
                  </a:lnTo>
                  <a:lnTo>
                    <a:pt x="307227" y="255598"/>
                  </a:lnTo>
                  <a:lnTo>
                    <a:pt x="294811" y="262440"/>
                  </a:lnTo>
                  <a:lnTo>
                    <a:pt x="282400" y="269340"/>
                  </a:lnTo>
                  <a:lnTo>
                    <a:pt x="269750" y="276283"/>
                  </a:lnTo>
                  <a:lnTo>
                    <a:pt x="256796" y="283421"/>
                  </a:lnTo>
                  <a:lnTo>
                    <a:pt x="243560" y="291053"/>
                  </a:lnTo>
                  <a:lnTo>
                    <a:pt x="230100" y="299301"/>
                  </a:lnTo>
                  <a:lnTo>
                    <a:pt x="216637" y="308130"/>
                  </a:lnTo>
                  <a:lnTo>
                    <a:pt x="203525" y="317434"/>
                  </a:lnTo>
                  <a:lnTo>
                    <a:pt x="190930" y="327102"/>
                  </a:lnTo>
                  <a:lnTo>
                    <a:pt x="178846" y="337034"/>
                  </a:lnTo>
                  <a:lnTo>
                    <a:pt x="167192" y="347155"/>
                  </a:lnTo>
                  <a:lnTo>
                    <a:pt x="155868" y="357406"/>
                  </a:lnTo>
                  <a:lnTo>
                    <a:pt x="144788" y="367747"/>
                  </a:lnTo>
                  <a:lnTo>
                    <a:pt x="133881" y="378149"/>
                  </a:lnTo>
                  <a:lnTo>
                    <a:pt x="123099" y="388593"/>
                  </a:lnTo>
                  <a:lnTo>
                    <a:pt x="112569" y="399064"/>
                  </a:lnTo>
                  <a:lnTo>
                    <a:pt x="102571" y="409555"/>
                  </a:lnTo>
                  <a:lnTo>
                    <a:pt x="93217" y="420058"/>
                  </a:lnTo>
                  <a:lnTo>
                    <a:pt x="84461" y="430569"/>
                  </a:lnTo>
                  <a:lnTo>
                    <a:pt x="76193" y="441086"/>
                  </a:lnTo>
                  <a:lnTo>
                    <a:pt x="68297" y="451603"/>
                  </a:lnTo>
                  <a:lnTo>
                    <a:pt x="60671" y="461953"/>
                  </a:lnTo>
                  <a:lnTo>
                    <a:pt x="53237" y="471830"/>
                  </a:lnTo>
                  <a:lnTo>
                    <a:pt x="45940" y="481107"/>
                  </a:lnTo>
                  <a:lnTo>
                    <a:pt x="38903" y="489981"/>
                  </a:lnTo>
                  <a:lnTo>
                    <a:pt x="32403" y="498861"/>
                  </a:lnTo>
                  <a:lnTo>
                    <a:pt x="26551" y="508000"/>
                  </a:lnTo>
                  <a:lnTo>
                    <a:pt x="21300" y="517953"/>
                  </a:lnTo>
                  <a:lnTo>
                    <a:pt x="16539" y="529618"/>
                  </a:lnTo>
                  <a:lnTo>
                    <a:pt x="12154" y="543324"/>
                  </a:lnTo>
                  <a:lnTo>
                    <a:pt x="8209" y="558751"/>
                  </a:lnTo>
                  <a:lnTo>
                    <a:pt x="4931" y="575241"/>
                  </a:lnTo>
                  <a:lnTo>
                    <a:pt x="2397" y="592284"/>
                  </a:lnTo>
                  <a:lnTo>
                    <a:pt x="694" y="609266"/>
                  </a:lnTo>
                  <a:lnTo>
                    <a:pt x="0" y="625428"/>
                  </a:lnTo>
                  <a:lnTo>
                    <a:pt x="314" y="640437"/>
                  </a:lnTo>
                  <a:lnTo>
                    <a:pt x="1490" y="654326"/>
                  </a:lnTo>
                  <a:lnTo>
                    <a:pt x="3342" y="667283"/>
                  </a:lnTo>
                  <a:lnTo>
                    <a:pt x="5697" y="679523"/>
                  </a:lnTo>
                  <a:lnTo>
                    <a:pt x="8412" y="691239"/>
                  </a:lnTo>
                  <a:lnTo>
                    <a:pt x="11380" y="702582"/>
                  </a:lnTo>
                  <a:lnTo>
                    <a:pt x="14530" y="713673"/>
                  </a:lnTo>
                  <a:lnTo>
                    <a:pt x="18138" y="724922"/>
                  </a:lnTo>
                  <a:lnTo>
                    <a:pt x="22777" y="737000"/>
                  </a:lnTo>
                  <a:lnTo>
                    <a:pt x="28686" y="750204"/>
                  </a:lnTo>
                  <a:lnTo>
                    <a:pt x="35945" y="764497"/>
                  </a:lnTo>
                  <a:lnTo>
                    <a:pt x="44646" y="779695"/>
                  </a:lnTo>
                  <a:lnTo>
                    <a:pt x="54678" y="795573"/>
                  </a:lnTo>
                  <a:lnTo>
                    <a:pt x="65481" y="811454"/>
                  </a:lnTo>
                  <a:lnTo>
                    <a:pt x="76184" y="826269"/>
                  </a:lnTo>
                  <a:lnTo>
                    <a:pt x="86302" y="839521"/>
                  </a:lnTo>
                  <a:lnTo>
                    <a:pt x="95718" y="851230"/>
                  </a:lnTo>
                  <a:lnTo>
                    <a:pt x="104503" y="861644"/>
                  </a:lnTo>
                  <a:lnTo>
                    <a:pt x="112786" y="871059"/>
                  </a:lnTo>
                  <a:lnTo>
                    <a:pt x="120860" y="879741"/>
                  </a:lnTo>
                  <a:lnTo>
                    <a:pt x="129135" y="887902"/>
                  </a:lnTo>
                  <a:lnTo>
                    <a:pt x="137822" y="895698"/>
                  </a:lnTo>
                  <a:lnTo>
                    <a:pt x="146948" y="903243"/>
                  </a:lnTo>
                  <a:lnTo>
                    <a:pt x="156453" y="910616"/>
                  </a:lnTo>
                  <a:lnTo>
                    <a:pt x="166256" y="917873"/>
                  </a:lnTo>
                  <a:lnTo>
                    <a:pt x="176280" y="925052"/>
                  </a:lnTo>
                  <a:lnTo>
                    <a:pt x="186461" y="932178"/>
                  </a:lnTo>
                  <a:lnTo>
                    <a:pt x="196753" y="939264"/>
                  </a:lnTo>
                  <a:lnTo>
                    <a:pt x="207121" y="946158"/>
                  </a:lnTo>
                  <a:lnTo>
                    <a:pt x="217541" y="952560"/>
                  </a:lnTo>
                  <a:lnTo>
                    <a:pt x="228001" y="958352"/>
                  </a:lnTo>
                  <a:lnTo>
                    <a:pt x="238654" y="963732"/>
                  </a:lnTo>
                  <a:lnTo>
                    <a:pt x="249798" y="969113"/>
                  </a:lnTo>
                  <a:lnTo>
                    <a:pt x="261553" y="974731"/>
                  </a:lnTo>
                  <a:lnTo>
                    <a:pt x="273719" y="980489"/>
                  </a:lnTo>
                  <a:lnTo>
                    <a:pt x="285886" y="986054"/>
                  </a:lnTo>
                  <a:lnTo>
                    <a:pt x="297816" y="991248"/>
                  </a:lnTo>
                  <a:lnTo>
                    <a:pt x="309606" y="996211"/>
                  </a:lnTo>
                  <a:lnTo>
                    <a:pt x="321587" y="1001302"/>
                  </a:lnTo>
                  <a:lnTo>
                    <a:pt x="333941" y="1006723"/>
                  </a:lnTo>
                  <a:lnTo>
                    <a:pt x="346526" y="1012348"/>
                  </a:lnTo>
                  <a:lnTo>
                    <a:pt x="358981" y="1017824"/>
                  </a:lnTo>
                  <a:lnTo>
                    <a:pt x="371108" y="1022952"/>
                  </a:lnTo>
                  <a:lnTo>
                    <a:pt x="383030" y="1027701"/>
                  </a:lnTo>
                  <a:lnTo>
                    <a:pt x="395102" y="1032118"/>
                  </a:lnTo>
                  <a:lnTo>
                    <a:pt x="407517" y="1036272"/>
                  </a:lnTo>
                  <a:lnTo>
                    <a:pt x="420143" y="1040231"/>
                  </a:lnTo>
                  <a:lnTo>
                    <a:pt x="432625" y="1044050"/>
                  </a:lnTo>
                  <a:lnTo>
                    <a:pt x="444769" y="1047771"/>
                  </a:lnTo>
                  <a:lnTo>
                    <a:pt x="456705" y="1051423"/>
                  </a:lnTo>
                  <a:lnTo>
                    <a:pt x="468786" y="1055029"/>
                  </a:lnTo>
                  <a:lnTo>
                    <a:pt x="481210" y="1058607"/>
                  </a:lnTo>
                  <a:lnTo>
                    <a:pt x="494012" y="1062334"/>
                  </a:lnTo>
                  <a:lnTo>
                    <a:pt x="507146" y="1066521"/>
                  </a:lnTo>
                  <a:lnTo>
                    <a:pt x="520536" y="1071299"/>
                  </a:lnTo>
                  <a:lnTo>
                    <a:pt x="533953" y="1076474"/>
                  </a:lnTo>
                  <a:lnTo>
                    <a:pt x="547034" y="1081640"/>
                  </a:lnTo>
                  <a:lnTo>
                    <a:pt x="559612" y="1086558"/>
                  </a:lnTo>
                  <a:lnTo>
                    <a:pt x="571855" y="1091165"/>
                  </a:lnTo>
                  <a:lnTo>
                    <a:pt x="584148" y="1095485"/>
                  </a:lnTo>
                  <a:lnTo>
                    <a:pt x="596723" y="1099570"/>
                  </a:lnTo>
                  <a:lnTo>
                    <a:pt x="609798" y="1103312"/>
                  </a:lnTo>
                  <a:lnTo>
                    <a:pt x="623647" y="1106453"/>
                  </a:lnTo>
                  <a:lnTo>
                    <a:pt x="638336" y="1108906"/>
                  </a:lnTo>
                  <a:lnTo>
                    <a:pt x="653609" y="1110893"/>
                  </a:lnTo>
                  <a:lnTo>
                    <a:pt x="669006" y="1112842"/>
                  </a:lnTo>
                  <a:lnTo>
                    <a:pt x="684250" y="1115003"/>
                  </a:lnTo>
                  <a:lnTo>
                    <a:pt x="699248" y="1117287"/>
                  </a:lnTo>
                  <a:lnTo>
                    <a:pt x="714004" y="1119367"/>
                  </a:lnTo>
                  <a:lnTo>
                    <a:pt x="728559" y="1121067"/>
                  </a:lnTo>
                  <a:lnTo>
                    <a:pt x="742961" y="1122531"/>
                  </a:lnTo>
                  <a:lnTo>
                    <a:pt x="757251" y="1124121"/>
                  </a:lnTo>
                  <a:lnTo>
                    <a:pt x="771462" y="1126037"/>
                  </a:lnTo>
                  <a:lnTo>
                    <a:pt x="785618" y="1128155"/>
                  </a:lnTo>
                  <a:lnTo>
                    <a:pt x="799736" y="1130123"/>
                  </a:lnTo>
                  <a:lnTo>
                    <a:pt x="813831" y="1131748"/>
                  </a:lnTo>
                  <a:lnTo>
                    <a:pt x="828078" y="1133161"/>
                  </a:lnTo>
                  <a:lnTo>
                    <a:pt x="842789" y="1134718"/>
                  </a:lnTo>
                  <a:lnTo>
                    <a:pt x="858091" y="1136616"/>
                  </a:lnTo>
                  <a:lnTo>
                    <a:pt x="873793" y="1138891"/>
                  </a:lnTo>
                  <a:lnTo>
                    <a:pt x="889486" y="1141497"/>
                  </a:lnTo>
                  <a:lnTo>
                    <a:pt x="904937" y="1144360"/>
                  </a:lnTo>
                  <a:lnTo>
                    <a:pt x="920243" y="1147249"/>
                  </a:lnTo>
                  <a:lnTo>
                    <a:pt x="935739" y="1149802"/>
                  </a:lnTo>
                  <a:lnTo>
                    <a:pt x="951606" y="1151847"/>
                  </a:lnTo>
                  <a:lnTo>
                    <a:pt x="967702" y="1153388"/>
                  </a:lnTo>
                  <a:lnTo>
                    <a:pt x="983669" y="1154505"/>
                  </a:lnTo>
                  <a:lnTo>
                    <a:pt x="999306" y="1155294"/>
                  </a:lnTo>
                  <a:lnTo>
                    <a:pt x="1014739" y="1155842"/>
                  </a:lnTo>
                  <a:lnTo>
                    <a:pt x="1030322" y="1156218"/>
                  </a:lnTo>
                  <a:lnTo>
                    <a:pt x="1046246" y="1156474"/>
                  </a:lnTo>
                  <a:lnTo>
                    <a:pt x="1062381" y="1156646"/>
                  </a:lnTo>
                  <a:lnTo>
                    <a:pt x="1078373" y="1156764"/>
                  </a:lnTo>
                  <a:lnTo>
                    <a:pt x="1094027" y="1156847"/>
                  </a:lnTo>
                  <a:lnTo>
                    <a:pt x="1109472" y="1157072"/>
                  </a:lnTo>
                  <a:lnTo>
                    <a:pt x="1125062" y="1157756"/>
                  </a:lnTo>
                  <a:lnTo>
                    <a:pt x="1140991" y="1159028"/>
                  </a:lnTo>
                  <a:lnTo>
                    <a:pt x="1157130" y="1160696"/>
                  </a:lnTo>
                  <a:lnTo>
                    <a:pt x="1173124" y="1162356"/>
                  </a:lnTo>
                  <a:lnTo>
                    <a:pt x="1188781" y="1163765"/>
                  </a:lnTo>
                  <a:lnTo>
                    <a:pt x="1204227" y="1164863"/>
                  </a:lnTo>
                  <a:lnTo>
                    <a:pt x="1219817" y="1165674"/>
                  </a:lnTo>
                  <a:lnTo>
                    <a:pt x="1235751" y="1166254"/>
                  </a:lnTo>
                  <a:lnTo>
                    <a:pt x="1252063" y="1166660"/>
                  </a:lnTo>
                  <a:lnTo>
                    <a:pt x="1268707" y="1166941"/>
                  </a:lnTo>
                  <a:lnTo>
                    <a:pt x="1285611" y="1167132"/>
                  </a:lnTo>
                  <a:lnTo>
                    <a:pt x="1302710" y="1167262"/>
                  </a:lnTo>
                  <a:lnTo>
                    <a:pt x="1319949" y="1167350"/>
                  </a:lnTo>
                  <a:lnTo>
                    <a:pt x="1337282" y="1167410"/>
                  </a:lnTo>
                  <a:lnTo>
                    <a:pt x="1354513" y="1167450"/>
                  </a:lnTo>
                  <a:lnTo>
                    <a:pt x="1371316" y="1167476"/>
                  </a:lnTo>
                  <a:lnTo>
                    <a:pt x="1387550" y="1167493"/>
                  </a:lnTo>
                  <a:lnTo>
                    <a:pt x="1403402" y="1167506"/>
                  </a:lnTo>
                  <a:lnTo>
                    <a:pt x="1419271" y="1167514"/>
                  </a:lnTo>
                  <a:lnTo>
                    <a:pt x="1435392" y="1167519"/>
                  </a:lnTo>
                  <a:lnTo>
                    <a:pt x="1451661" y="1167522"/>
                  </a:lnTo>
                  <a:lnTo>
                    <a:pt x="1467743" y="1167524"/>
                  </a:lnTo>
                  <a:lnTo>
                    <a:pt x="1483459" y="1167526"/>
                  </a:lnTo>
                  <a:lnTo>
                    <a:pt x="1498945" y="1167528"/>
                  </a:lnTo>
                  <a:lnTo>
                    <a:pt x="1514561" y="1167529"/>
                  </a:lnTo>
                  <a:lnTo>
                    <a:pt x="1530513" y="1167529"/>
                  </a:lnTo>
                  <a:lnTo>
                    <a:pt x="1546837" y="1167529"/>
                  </a:lnTo>
                  <a:lnTo>
                    <a:pt x="1563488" y="1167529"/>
                  </a:lnTo>
                  <a:lnTo>
                    <a:pt x="1580394" y="1167529"/>
                  </a:lnTo>
                  <a:lnTo>
                    <a:pt x="1597324" y="1167529"/>
                  </a:lnTo>
                  <a:lnTo>
                    <a:pt x="1613916" y="1167529"/>
                  </a:lnTo>
                  <a:lnTo>
                    <a:pt x="1630006" y="1167529"/>
                  </a:lnTo>
                  <a:lnTo>
                    <a:pt x="1645759" y="1167529"/>
                  </a:lnTo>
                  <a:lnTo>
                    <a:pt x="1661563" y="1167529"/>
                  </a:lnTo>
                  <a:lnTo>
                    <a:pt x="1677644" y="1167529"/>
                  </a:lnTo>
                  <a:lnTo>
                    <a:pt x="1694055" y="1167529"/>
                  </a:lnTo>
                  <a:lnTo>
                    <a:pt x="1710766" y="1167529"/>
                  </a:lnTo>
                  <a:lnTo>
                    <a:pt x="1727711" y="1167525"/>
                  </a:lnTo>
                  <a:lnTo>
                    <a:pt x="1744668" y="1167352"/>
                  </a:lnTo>
                  <a:lnTo>
                    <a:pt x="1761279" y="1166704"/>
                  </a:lnTo>
                  <a:lnTo>
                    <a:pt x="1777380" y="1165455"/>
                  </a:lnTo>
                  <a:lnTo>
                    <a:pt x="1793141" y="1163802"/>
                  </a:lnTo>
                  <a:lnTo>
                    <a:pt x="1808951" y="1162154"/>
                  </a:lnTo>
                  <a:lnTo>
                    <a:pt x="1825035" y="1160752"/>
                  </a:lnTo>
                  <a:lnTo>
                    <a:pt x="1841448" y="1159659"/>
                  </a:lnTo>
                  <a:lnTo>
                    <a:pt x="1858161" y="1158851"/>
                  </a:lnTo>
                  <a:lnTo>
                    <a:pt x="1875112" y="1158268"/>
                  </a:lnTo>
                  <a:lnTo>
                    <a:pt x="1892242" y="1157691"/>
                  </a:lnTo>
                  <a:lnTo>
                    <a:pt x="1909502" y="1156762"/>
                  </a:lnTo>
                  <a:lnTo>
                    <a:pt x="1926849" y="1155322"/>
                  </a:lnTo>
                  <a:lnTo>
                    <a:pt x="1944091" y="1153540"/>
                  </a:lnTo>
                  <a:lnTo>
                    <a:pt x="1960899" y="1151804"/>
                  </a:lnTo>
                  <a:lnTo>
                    <a:pt x="1977138" y="1150338"/>
                  </a:lnTo>
                  <a:lnTo>
                    <a:pt x="1992992" y="1149032"/>
                  </a:lnTo>
                  <a:lnTo>
                    <a:pt x="2008863" y="1147549"/>
                  </a:lnTo>
                  <a:lnTo>
                    <a:pt x="2024989" y="1145705"/>
                  </a:lnTo>
                  <a:lnTo>
                    <a:pt x="2041432" y="1143636"/>
                  </a:lnTo>
                  <a:lnTo>
                    <a:pt x="2058163" y="1141700"/>
                  </a:lnTo>
                  <a:lnTo>
                    <a:pt x="2075123" y="1140096"/>
                  </a:lnTo>
                  <a:lnTo>
                    <a:pt x="2092089" y="1138698"/>
                  </a:lnTo>
                  <a:lnTo>
                    <a:pt x="2108707" y="1137151"/>
                  </a:lnTo>
                  <a:lnTo>
                    <a:pt x="2124813" y="1135264"/>
                  </a:lnTo>
                  <a:lnTo>
                    <a:pt x="2140577" y="1133166"/>
                  </a:lnTo>
                  <a:lnTo>
                    <a:pt x="2156388" y="1131211"/>
                  </a:lnTo>
                  <a:lnTo>
                    <a:pt x="2172469" y="1129594"/>
                  </a:lnTo>
                  <a:lnTo>
                    <a:pt x="2188710" y="1128187"/>
                  </a:lnTo>
                  <a:lnTo>
                    <a:pt x="2204774" y="1126634"/>
                  </a:lnTo>
                  <a:lnTo>
                    <a:pt x="2220477" y="1124743"/>
                  </a:lnTo>
                  <a:lnTo>
                    <a:pt x="2235955" y="1122642"/>
                  </a:lnTo>
                  <a:lnTo>
                    <a:pt x="2251567" y="1120686"/>
                  </a:lnTo>
                  <a:lnTo>
                    <a:pt x="2267511" y="1119073"/>
                  </a:lnTo>
                  <a:lnTo>
                    <a:pt x="2283660" y="1117837"/>
                  </a:lnTo>
                  <a:lnTo>
                    <a:pt x="2299661" y="1116933"/>
                  </a:lnTo>
                  <a:lnTo>
                    <a:pt x="2315321" y="1116285"/>
                  </a:lnTo>
                  <a:lnTo>
                    <a:pt x="2330770" y="1115664"/>
                  </a:lnTo>
                  <a:lnTo>
                    <a:pt x="2346363" y="1114707"/>
                  </a:lnTo>
                  <a:lnTo>
                    <a:pt x="2362293" y="1113248"/>
                  </a:lnTo>
                  <a:lnTo>
                    <a:pt x="2378433" y="1111452"/>
                  </a:lnTo>
                  <a:lnTo>
                    <a:pt x="2394429" y="1109708"/>
                  </a:lnTo>
                  <a:lnTo>
                    <a:pt x="2410080" y="1108236"/>
                  </a:lnTo>
                  <a:lnTo>
                    <a:pt x="2425353" y="1106927"/>
                  </a:lnTo>
                  <a:lnTo>
                    <a:pt x="2440296" y="1105441"/>
                  </a:lnTo>
                  <a:lnTo>
                    <a:pt x="2454977" y="1103595"/>
                  </a:lnTo>
                  <a:lnTo>
                    <a:pt x="2469464" y="1101524"/>
                  </a:lnTo>
                  <a:lnTo>
                    <a:pt x="2483811" y="1099588"/>
                  </a:lnTo>
                  <a:lnTo>
                    <a:pt x="2498060" y="1097983"/>
                  </a:lnTo>
                  <a:lnTo>
                    <a:pt x="2512241" y="1096584"/>
                  </a:lnTo>
                  <a:lnTo>
                    <a:pt x="2526375" y="1095037"/>
                  </a:lnTo>
                  <a:lnTo>
                    <a:pt x="2540479" y="1093145"/>
                  </a:lnTo>
                  <a:lnTo>
                    <a:pt x="2554561" y="1090874"/>
                  </a:lnTo>
                  <a:lnTo>
                    <a:pt x="2568627" y="1088271"/>
                  </a:lnTo>
                  <a:lnTo>
                    <a:pt x="2582684" y="1085410"/>
                  </a:lnTo>
                  <a:lnTo>
                    <a:pt x="2596735" y="1082523"/>
                  </a:lnTo>
                  <a:lnTo>
                    <a:pt x="2610782" y="1079971"/>
                  </a:lnTo>
                  <a:lnTo>
                    <a:pt x="2624825" y="1077921"/>
                  </a:lnTo>
                  <a:lnTo>
                    <a:pt x="2638867" y="1076208"/>
                  </a:lnTo>
                  <a:lnTo>
                    <a:pt x="2652908" y="1074442"/>
                  </a:lnTo>
                  <a:lnTo>
                    <a:pt x="2666948" y="1072400"/>
                  </a:lnTo>
                  <a:lnTo>
                    <a:pt x="2680987" y="1070027"/>
                  </a:lnTo>
                  <a:lnTo>
                    <a:pt x="2695026" y="1067355"/>
                  </a:lnTo>
                  <a:lnTo>
                    <a:pt x="2709078" y="1064442"/>
                  </a:lnTo>
                  <a:lnTo>
                    <a:pt x="2723635" y="1061351"/>
                  </a:lnTo>
                  <a:lnTo>
                    <a:pt x="2739618" y="1058130"/>
                  </a:lnTo>
                  <a:lnTo>
                    <a:pt x="2757401" y="1054818"/>
                  </a:lnTo>
                  <a:lnTo>
                    <a:pt x="2776398" y="1051442"/>
                  </a:lnTo>
                  <a:lnTo>
                    <a:pt x="2795381" y="1048023"/>
                  </a:lnTo>
                  <a:lnTo>
                    <a:pt x="2813636" y="1044574"/>
                  </a:lnTo>
                  <a:lnTo>
                    <a:pt x="2831297" y="1041105"/>
                  </a:lnTo>
                  <a:lnTo>
                    <a:pt x="2849057" y="1037623"/>
                  </a:lnTo>
                  <a:lnTo>
                    <a:pt x="2867327" y="1034132"/>
                  </a:lnTo>
                  <a:lnTo>
                    <a:pt x="2885885" y="1030635"/>
                  </a:lnTo>
                  <a:lnTo>
                    <a:pt x="2904058" y="1027133"/>
                  </a:lnTo>
                  <a:lnTo>
                    <a:pt x="2921470" y="1023630"/>
                  </a:lnTo>
                  <a:lnTo>
                    <a:pt x="2937910" y="1020124"/>
                  </a:lnTo>
                  <a:lnTo>
                    <a:pt x="2953178" y="1016616"/>
                  </a:lnTo>
                  <a:lnTo>
                    <a:pt x="2967297" y="1013108"/>
                  </a:lnTo>
                  <a:lnTo>
                    <a:pt x="2980438" y="1009600"/>
                  </a:lnTo>
                  <a:lnTo>
                    <a:pt x="2992818" y="1006091"/>
                  </a:lnTo>
                  <a:lnTo>
                    <a:pt x="3004649" y="1002582"/>
                  </a:lnTo>
                  <a:lnTo>
                    <a:pt x="3016582" y="999073"/>
                  </a:lnTo>
                  <a:lnTo>
                    <a:pt x="3029660" y="995564"/>
                  </a:lnTo>
                  <a:lnTo>
                    <a:pt x="3044344" y="992055"/>
                  </a:lnTo>
                  <a:lnTo>
                    <a:pt x="3060107" y="988545"/>
                  </a:lnTo>
                  <a:lnTo>
                    <a:pt x="3075765" y="985035"/>
                  </a:lnTo>
                  <a:lnTo>
                    <a:pt x="3090626" y="981526"/>
                  </a:lnTo>
                  <a:lnTo>
                    <a:pt x="3104517" y="978016"/>
                  </a:lnTo>
                  <a:lnTo>
                    <a:pt x="3117525" y="974507"/>
                  </a:lnTo>
                  <a:lnTo>
                    <a:pt x="3129824" y="970997"/>
                  </a:lnTo>
                  <a:lnTo>
                    <a:pt x="3141592" y="967488"/>
                  </a:lnTo>
                  <a:lnTo>
                    <a:pt x="3152976" y="963979"/>
                  </a:lnTo>
                  <a:lnTo>
                    <a:pt x="3164089" y="960469"/>
                  </a:lnTo>
                  <a:lnTo>
                    <a:pt x="3175014" y="956959"/>
                  </a:lnTo>
                  <a:lnTo>
                    <a:pt x="3185810" y="953450"/>
                  </a:lnTo>
                  <a:lnTo>
                    <a:pt x="3196533" y="949940"/>
                  </a:lnTo>
                  <a:lnTo>
                    <a:pt x="3207701" y="946431"/>
                  </a:lnTo>
                  <a:lnTo>
                    <a:pt x="3220256" y="942921"/>
                  </a:lnTo>
                  <a:lnTo>
                    <a:pt x="3234584" y="939412"/>
                  </a:lnTo>
                  <a:lnTo>
                    <a:pt x="3250107" y="935903"/>
                  </a:lnTo>
                  <a:lnTo>
                    <a:pt x="3265605" y="932393"/>
                  </a:lnTo>
                  <a:lnTo>
                    <a:pt x="3280368" y="928879"/>
                  </a:lnTo>
                  <a:lnTo>
                    <a:pt x="3294531" y="925197"/>
                  </a:lnTo>
                  <a:lnTo>
                    <a:pt x="3308787" y="921039"/>
                  </a:lnTo>
                  <a:lnTo>
                    <a:pt x="3323556" y="916276"/>
                  </a:lnTo>
                  <a:lnTo>
                    <a:pt x="3338781" y="910941"/>
                  </a:lnTo>
                  <a:lnTo>
                    <a:pt x="3354095" y="905135"/>
                  </a:lnTo>
                  <a:lnTo>
                    <a:pt x="3369253" y="898974"/>
                  </a:lnTo>
                  <a:lnTo>
                    <a:pt x="3384010" y="892719"/>
                  </a:lnTo>
                  <a:lnTo>
                    <a:pt x="3398067" y="886753"/>
                  </a:lnTo>
                  <a:lnTo>
                    <a:pt x="3411336" y="881258"/>
                  </a:lnTo>
                  <a:lnTo>
                    <a:pt x="3424059" y="876079"/>
                  </a:lnTo>
                  <a:lnTo>
                    <a:pt x="3436682" y="870834"/>
                  </a:lnTo>
                  <a:lnTo>
                    <a:pt x="3449472" y="865297"/>
                  </a:lnTo>
                  <a:lnTo>
                    <a:pt x="3462354" y="859255"/>
                  </a:lnTo>
                  <a:lnTo>
                    <a:pt x="3475009" y="852432"/>
                  </a:lnTo>
                  <a:lnTo>
                    <a:pt x="3487265" y="844768"/>
                  </a:lnTo>
                  <a:lnTo>
                    <a:pt x="3499106" y="836518"/>
                  </a:lnTo>
                  <a:lnTo>
                    <a:pt x="3510590" y="828142"/>
                  </a:lnTo>
                  <a:lnTo>
                    <a:pt x="3521796" y="819914"/>
                  </a:lnTo>
                  <a:lnTo>
                    <a:pt x="3532796" y="811765"/>
                  </a:lnTo>
                  <a:lnTo>
                    <a:pt x="3543648" y="803380"/>
                  </a:lnTo>
                  <a:lnTo>
                    <a:pt x="3554393" y="794596"/>
                  </a:lnTo>
                  <a:lnTo>
                    <a:pt x="3564899" y="785560"/>
                  </a:lnTo>
                  <a:lnTo>
                    <a:pt x="3574881" y="776641"/>
                  </a:lnTo>
                  <a:lnTo>
                    <a:pt x="3584223" y="768041"/>
                  </a:lnTo>
                  <a:lnTo>
                    <a:pt x="3592972" y="759639"/>
                  </a:lnTo>
                  <a:lnTo>
                    <a:pt x="3601234" y="751085"/>
                  </a:lnTo>
                  <a:lnTo>
                    <a:pt x="3609123" y="742181"/>
                  </a:lnTo>
                  <a:lnTo>
                    <a:pt x="3616573" y="732896"/>
                  </a:lnTo>
                  <a:lnTo>
                    <a:pt x="3623359" y="723277"/>
                  </a:lnTo>
                  <a:lnTo>
                    <a:pt x="3629401" y="713390"/>
                  </a:lnTo>
                  <a:lnTo>
                    <a:pt x="3634613" y="703139"/>
                  </a:lnTo>
                  <a:lnTo>
                    <a:pt x="3638814" y="692273"/>
                  </a:lnTo>
                  <a:lnTo>
                    <a:pt x="3642005" y="680707"/>
                  </a:lnTo>
                  <a:lnTo>
                    <a:pt x="3644166" y="668669"/>
                  </a:lnTo>
                  <a:lnTo>
                    <a:pt x="3645174" y="656590"/>
                  </a:lnTo>
                  <a:lnTo>
                    <a:pt x="3645075" y="644719"/>
                  </a:lnTo>
                  <a:lnTo>
                    <a:pt x="3644045" y="632968"/>
                  </a:lnTo>
                  <a:lnTo>
                    <a:pt x="3642290" y="621013"/>
                  </a:lnTo>
                  <a:lnTo>
                    <a:pt x="3640001" y="608677"/>
                  </a:lnTo>
                  <a:lnTo>
                    <a:pt x="3637330" y="596104"/>
                  </a:lnTo>
                  <a:lnTo>
                    <a:pt x="3634393" y="583657"/>
                  </a:lnTo>
                  <a:lnTo>
                    <a:pt x="3631267" y="571540"/>
                  </a:lnTo>
                  <a:lnTo>
                    <a:pt x="3627846" y="559793"/>
                  </a:lnTo>
                  <a:lnTo>
                    <a:pt x="3623864" y="548371"/>
                  </a:lnTo>
                  <a:lnTo>
                    <a:pt x="3619218" y="537207"/>
                  </a:lnTo>
                  <a:lnTo>
                    <a:pt x="3613962" y="526235"/>
                  </a:lnTo>
                  <a:lnTo>
                    <a:pt x="3608208" y="515401"/>
                  </a:lnTo>
                  <a:lnTo>
                    <a:pt x="3602074" y="504669"/>
                  </a:lnTo>
                  <a:lnTo>
                    <a:pt x="3595498" y="494173"/>
                  </a:lnTo>
                  <a:lnTo>
                    <a:pt x="3588250" y="484197"/>
                  </a:lnTo>
                  <a:lnTo>
                    <a:pt x="3580265" y="474854"/>
                  </a:lnTo>
                  <a:lnTo>
                    <a:pt x="3571614" y="465934"/>
                  </a:lnTo>
                  <a:lnTo>
                    <a:pt x="3562428" y="457025"/>
                  </a:lnTo>
                  <a:lnTo>
                    <a:pt x="3552845" y="447885"/>
                  </a:lnTo>
                  <a:lnTo>
                    <a:pt x="3543138" y="438609"/>
                  </a:lnTo>
                  <a:lnTo>
                    <a:pt x="3533702" y="429528"/>
                  </a:lnTo>
                  <a:lnTo>
                    <a:pt x="3524724" y="420825"/>
                  </a:lnTo>
                  <a:lnTo>
                    <a:pt x="3516052" y="412523"/>
                  </a:lnTo>
                  <a:lnTo>
                    <a:pt x="3507310" y="404568"/>
                  </a:lnTo>
                  <a:lnTo>
                    <a:pt x="3498267" y="396881"/>
                  </a:lnTo>
                  <a:lnTo>
                    <a:pt x="3488546" y="389226"/>
                  </a:lnTo>
                  <a:lnTo>
                    <a:pt x="3477571" y="381241"/>
                  </a:lnTo>
                  <a:lnTo>
                    <a:pt x="3465142" y="372756"/>
                  </a:lnTo>
                  <a:lnTo>
                    <a:pt x="3451385" y="363937"/>
                  </a:lnTo>
                  <a:lnTo>
                    <a:pt x="3436556" y="355171"/>
                  </a:lnTo>
                  <a:lnTo>
                    <a:pt x="3420915" y="346683"/>
                  </a:lnTo>
                  <a:lnTo>
                    <a:pt x="3404686" y="338526"/>
                  </a:lnTo>
                  <a:lnTo>
                    <a:pt x="3388039" y="330669"/>
                  </a:lnTo>
                  <a:lnTo>
                    <a:pt x="3371103" y="323052"/>
                  </a:lnTo>
                  <a:lnTo>
                    <a:pt x="3353970" y="315615"/>
                  </a:lnTo>
                  <a:lnTo>
                    <a:pt x="3336701" y="308307"/>
                  </a:lnTo>
                  <a:lnTo>
                    <a:pt x="3319349" y="301096"/>
                  </a:lnTo>
                  <a:lnTo>
                    <a:pt x="3302272" y="294116"/>
                  </a:lnTo>
                  <a:lnTo>
                    <a:pt x="3286105" y="287655"/>
                  </a:lnTo>
                  <a:lnTo>
                    <a:pt x="3271120" y="281829"/>
                  </a:lnTo>
                  <a:lnTo>
                    <a:pt x="3257261" y="276594"/>
                  </a:lnTo>
                  <a:lnTo>
                    <a:pt x="3244331" y="271844"/>
                  </a:lnTo>
                  <a:lnTo>
                    <a:pt x="3232112" y="267463"/>
                  </a:lnTo>
                  <a:lnTo>
                    <a:pt x="3220414" y="263350"/>
                  </a:lnTo>
                  <a:lnTo>
                    <a:pt x="3209083" y="259427"/>
                  </a:lnTo>
                  <a:lnTo>
                    <a:pt x="3198008" y="255632"/>
                  </a:lnTo>
                  <a:lnTo>
                    <a:pt x="3187110" y="251761"/>
                  </a:lnTo>
                  <a:lnTo>
                    <a:pt x="3176333" y="247474"/>
                  </a:lnTo>
                  <a:lnTo>
                    <a:pt x="3165624" y="242630"/>
                  </a:lnTo>
                  <a:lnTo>
                    <a:pt x="3154465" y="237410"/>
                  </a:lnTo>
                  <a:lnTo>
                    <a:pt x="3141916" y="232214"/>
                  </a:lnTo>
                  <a:lnTo>
                    <a:pt x="3127588" y="227276"/>
                  </a:lnTo>
                  <a:lnTo>
                    <a:pt x="3111896" y="222657"/>
                  </a:lnTo>
                  <a:lnTo>
                    <a:pt x="3095751" y="218328"/>
                  </a:lnTo>
                  <a:lnTo>
                    <a:pt x="3079750" y="214233"/>
                  </a:lnTo>
                  <a:lnTo>
                    <a:pt x="3064281" y="210313"/>
                  </a:lnTo>
                  <a:lnTo>
                    <a:pt x="3049674" y="206521"/>
                  </a:lnTo>
                  <a:lnTo>
                    <a:pt x="3035998" y="202817"/>
                  </a:lnTo>
                  <a:lnTo>
                    <a:pt x="3022987" y="199177"/>
                  </a:lnTo>
                  <a:lnTo>
                    <a:pt x="3010162" y="195578"/>
                  </a:lnTo>
                  <a:lnTo>
                    <a:pt x="2997232" y="192010"/>
                  </a:lnTo>
                  <a:lnTo>
                    <a:pt x="2984255" y="188460"/>
                  </a:lnTo>
                  <a:lnTo>
                    <a:pt x="2971536" y="184924"/>
                  </a:lnTo>
                  <a:lnTo>
                    <a:pt x="2959231" y="181396"/>
                  </a:lnTo>
                  <a:lnTo>
                    <a:pt x="2947189" y="177875"/>
                  </a:lnTo>
                  <a:lnTo>
                    <a:pt x="2935037" y="174357"/>
                  </a:lnTo>
                  <a:lnTo>
                    <a:pt x="2922565" y="170842"/>
                  </a:lnTo>
                  <a:lnTo>
                    <a:pt x="2909731" y="167329"/>
                  </a:lnTo>
                  <a:lnTo>
                    <a:pt x="2896575" y="163817"/>
                  </a:lnTo>
                  <a:lnTo>
                    <a:pt x="2883165" y="160307"/>
                  </a:lnTo>
                  <a:lnTo>
                    <a:pt x="2869567" y="156796"/>
                  </a:lnTo>
                  <a:lnTo>
                    <a:pt x="2855831" y="153286"/>
                  </a:lnTo>
                  <a:lnTo>
                    <a:pt x="2841999" y="149775"/>
                  </a:lnTo>
                  <a:lnTo>
                    <a:pt x="2828101" y="146266"/>
                  </a:lnTo>
                  <a:lnTo>
                    <a:pt x="2814158" y="142757"/>
                  </a:lnTo>
                  <a:lnTo>
                    <a:pt x="2800183" y="139247"/>
                  </a:lnTo>
                  <a:lnTo>
                    <a:pt x="2786187" y="135737"/>
                  </a:lnTo>
                  <a:lnTo>
                    <a:pt x="2772178" y="132228"/>
                  </a:lnTo>
                  <a:lnTo>
                    <a:pt x="2758160" y="128718"/>
                  </a:lnTo>
                  <a:lnTo>
                    <a:pt x="2744135" y="125208"/>
                  </a:lnTo>
                  <a:lnTo>
                    <a:pt x="2730105" y="121699"/>
                  </a:lnTo>
                  <a:lnTo>
                    <a:pt x="2716069" y="118194"/>
                  </a:lnTo>
                  <a:lnTo>
                    <a:pt x="2701861" y="114857"/>
                  </a:lnTo>
                  <a:lnTo>
                    <a:pt x="2687177" y="111996"/>
                  </a:lnTo>
                  <a:lnTo>
                    <a:pt x="2671892" y="109736"/>
                  </a:lnTo>
                  <a:lnTo>
                    <a:pt x="2656203" y="107879"/>
                  </a:lnTo>
                  <a:lnTo>
                    <a:pt x="2640517" y="106018"/>
                  </a:lnTo>
                  <a:lnTo>
                    <a:pt x="2625073" y="103911"/>
                  </a:lnTo>
                  <a:lnTo>
                    <a:pt x="2609768" y="101493"/>
                  </a:lnTo>
                  <a:lnTo>
                    <a:pt x="2594275" y="98792"/>
                  </a:lnTo>
                  <a:lnTo>
                    <a:pt x="2578406" y="95860"/>
                  </a:lnTo>
                  <a:lnTo>
                    <a:pt x="2562137" y="92756"/>
                  </a:lnTo>
                  <a:lnTo>
                    <a:pt x="2545523" y="89526"/>
                  </a:lnTo>
                  <a:lnTo>
                    <a:pt x="2528639" y="86208"/>
                  </a:lnTo>
                  <a:lnTo>
                    <a:pt x="2511553" y="82828"/>
                  </a:lnTo>
                  <a:lnTo>
                    <a:pt x="2494323" y="79406"/>
                  </a:lnTo>
                  <a:lnTo>
                    <a:pt x="2476992" y="75955"/>
                  </a:lnTo>
                  <a:lnTo>
                    <a:pt x="2459590" y="72485"/>
                  </a:lnTo>
                  <a:lnTo>
                    <a:pt x="2442141" y="69003"/>
                  </a:lnTo>
                  <a:lnTo>
                    <a:pt x="2424661" y="65511"/>
                  </a:lnTo>
                  <a:lnTo>
                    <a:pt x="2407158" y="62013"/>
                  </a:lnTo>
                  <a:lnTo>
                    <a:pt x="2389640" y="58512"/>
                  </a:lnTo>
                  <a:lnTo>
                    <a:pt x="2372108" y="55012"/>
                  </a:lnTo>
                  <a:lnTo>
                    <a:pt x="2354402" y="51679"/>
                  </a:lnTo>
                  <a:lnTo>
                    <a:pt x="2336214" y="48820"/>
                  </a:lnTo>
                  <a:lnTo>
                    <a:pt x="2317424" y="46561"/>
                  </a:lnTo>
                  <a:lnTo>
                    <a:pt x="2298228" y="44705"/>
                  </a:lnTo>
                  <a:lnTo>
                    <a:pt x="2279035" y="42845"/>
                  </a:lnTo>
                  <a:lnTo>
                    <a:pt x="2260082" y="40739"/>
                  </a:lnTo>
                  <a:lnTo>
                    <a:pt x="2241270" y="38322"/>
                  </a:lnTo>
                  <a:lnTo>
                    <a:pt x="2222266" y="35621"/>
                  </a:lnTo>
                  <a:lnTo>
                    <a:pt x="2202888" y="32694"/>
                  </a:lnTo>
                  <a:lnTo>
                    <a:pt x="2183111" y="29762"/>
                  </a:lnTo>
                  <a:lnTo>
                    <a:pt x="2162987" y="27180"/>
                  </a:lnTo>
                  <a:lnTo>
                    <a:pt x="2142593" y="25111"/>
                  </a:lnTo>
                  <a:lnTo>
                    <a:pt x="2121998" y="23384"/>
                  </a:lnTo>
                  <a:lnTo>
                    <a:pt x="2101258" y="21610"/>
                  </a:lnTo>
                  <a:lnTo>
                    <a:pt x="2080418" y="19567"/>
                  </a:lnTo>
                  <a:lnTo>
                    <a:pt x="2059508" y="17363"/>
                  </a:lnTo>
                  <a:lnTo>
                    <a:pt x="2038550" y="15337"/>
                  </a:lnTo>
                  <a:lnTo>
                    <a:pt x="2017559" y="13672"/>
                  </a:lnTo>
                  <a:lnTo>
                    <a:pt x="1996547" y="12231"/>
                  </a:lnTo>
                  <a:lnTo>
                    <a:pt x="1975520" y="10658"/>
                  </a:lnTo>
                  <a:lnTo>
                    <a:pt x="1954478" y="8752"/>
                  </a:lnTo>
                  <a:lnTo>
                    <a:pt x="1933261" y="6641"/>
                  </a:lnTo>
                  <a:lnTo>
                    <a:pt x="1911564" y="4678"/>
                  </a:lnTo>
                  <a:lnTo>
                    <a:pt x="1889261" y="3060"/>
                  </a:lnTo>
                  <a:lnTo>
                    <a:pt x="1866383" y="1822"/>
                  </a:lnTo>
                  <a:lnTo>
                    <a:pt x="1843031" y="916"/>
                  </a:lnTo>
                  <a:lnTo>
                    <a:pt x="1819320" y="276"/>
                  </a:lnTo>
                  <a:lnTo>
                    <a:pt x="1795346" y="0"/>
                  </a:lnTo>
                  <a:lnTo>
                    <a:pt x="1771185" y="339"/>
                  </a:lnTo>
                  <a:lnTo>
                    <a:pt x="1746895" y="1377"/>
                  </a:lnTo>
                  <a:lnTo>
                    <a:pt x="1722515" y="2886"/>
                  </a:lnTo>
                  <a:lnTo>
                    <a:pt x="1698073" y="4438"/>
                  </a:lnTo>
                  <a:lnTo>
                    <a:pt x="1673586" y="5776"/>
                  </a:lnTo>
                  <a:lnTo>
                    <a:pt x="1648904" y="6824"/>
                  </a:lnTo>
                  <a:lnTo>
                    <a:pt x="1623727" y="7604"/>
                  </a:lnTo>
                  <a:lnTo>
                    <a:pt x="1597937" y="8167"/>
                  </a:lnTo>
                  <a:lnTo>
                    <a:pt x="1571735" y="8732"/>
                  </a:lnTo>
                  <a:lnTo>
                    <a:pt x="1545532" y="9651"/>
                  </a:lnTo>
                  <a:lnTo>
                    <a:pt x="1519566" y="11085"/>
                  </a:lnTo>
                  <a:lnTo>
                    <a:pt x="1493739" y="12864"/>
                  </a:lnTo>
                  <a:lnTo>
                    <a:pt x="1467719" y="14597"/>
                  </a:lnTo>
                  <a:lnTo>
                    <a:pt x="1441323" y="16061"/>
                  </a:lnTo>
                  <a:lnTo>
                    <a:pt x="1414528" y="17366"/>
                  </a:lnTo>
                  <a:lnTo>
                    <a:pt x="1387387" y="18847"/>
                  </a:lnTo>
                  <a:lnTo>
                    <a:pt x="1359974" y="20696"/>
                  </a:lnTo>
                  <a:lnTo>
                    <a:pt x="1332359" y="22938"/>
                  </a:lnTo>
                  <a:lnTo>
                    <a:pt x="1304601" y="25522"/>
                  </a:lnTo>
                  <a:lnTo>
                    <a:pt x="1276741" y="28374"/>
                  </a:lnTo>
                  <a:lnTo>
                    <a:pt x="1248813" y="31426"/>
                  </a:lnTo>
                  <a:lnTo>
                    <a:pt x="1220836" y="34620"/>
                  </a:lnTo>
                  <a:lnTo>
                    <a:pt x="1192826" y="37914"/>
                  </a:lnTo>
                  <a:lnTo>
                    <a:pt x="1164795" y="41278"/>
                  </a:lnTo>
                  <a:lnTo>
                    <a:pt x="1136749" y="44689"/>
                  </a:lnTo>
                  <a:lnTo>
                    <a:pt x="1108688" y="48138"/>
                  </a:lnTo>
                  <a:lnTo>
                    <a:pt x="1080453" y="51775"/>
                  </a:lnTo>
                  <a:lnTo>
                    <a:pt x="1051738" y="55904"/>
                  </a:lnTo>
                  <a:lnTo>
                    <a:pt x="1022414" y="60651"/>
                  </a:lnTo>
                  <a:lnTo>
                    <a:pt x="992517" y="66146"/>
                  </a:lnTo>
                  <a:lnTo>
                    <a:pt x="962147" y="72591"/>
                  </a:lnTo>
                  <a:lnTo>
                    <a:pt x="931421" y="80004"/>
                  </a:lnTo>
                  <a:lnTo>
                    <a:pt x="900601" y="88254"/>
                  </a:lnTo>
                  <a:lnTo>
                    <a:pt x="870069" y="97161"/>
                  </a:lnTo>
                  <a:lnTo>
                    <a:pt x="840008" y="106559"/>
                  </a:lnTo>
                  <a:lnTo>
                    <a:pt x="810263" y="116309"/>
                  </a:lnTo>
                  <a:lnTo>
                    <a:pt x="780450" y="126307"/>
                  </a:lnTo>
                  <a:lnTo>
                    <a:pt x="750362" y="136470"/>
                  </a:lnTo>
                  <a:lnTo>
                    <a:pt x="720271" y="146583"/>
                  </a:lnTo>
                  <a:lnTo>
                    <a:pt x="690829" y="156299"/>
                  </a:lnTo>
                  <a:lnTo>
                    <a:pt x="662362" y="165465"/>
                  </a:lnTo>
                  <a:lnTo>
                    <a:pt x="635195" y="174094"/>
                  </a:lnTo>
                  <a:lnTo>
                    <a:pt x="609789" y="182277"/>
                  </a:lnTo>
                  <a:lnTo>
                    <a:pt x="586244" y="190108"/>
                  </a:lnTo>
                  <a:lnTo>
                    <a:pt x="565076" y="197376"/>
                  </a:lnTo>
                  <a:lnTo>
                    <a:pt x="545321" y="204279"/>
                  </a:lnTo>
                  <a:lnTo>
                    <a:pt x="525242" y="211425"/>
                  </a:lnTo>
                  <a:lnTo>
                    <a:pt x="501590" y="219965"/>
                  </a:lnTo>
                </a:path>
              </a:pathLst>
            </a:custGeom>
            <a:ln w="762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429440" y="267710"/>
            <a:ext cx="2255327" cy="795669"/>
            <a:chOff x="429440" y="267710"/>
            <a:chExt cx="2255327" cy="795669"/>
          </a:xfrm>
        </p:grpSpPr>
        <p:sp>
          <p:nvSpPr>
            <p:cNvPr id="2" name="Freeform 1"/>
            <p:cNvSpPr/>
            <p:nvPr/>
          </p:nvSpPr>
          <p:spPr>
            <a:xfrm>
              <a:off x="429440" y="267710"/>
              <a:ext cx="318084" cy="795669"/>
            </a:xfrm>
            <a:custGeom>
              <a:avLst/>
              <a:gdLst/>
              <a:ahLst/>
              <a:cxnLst/>
              <a:rect l="0" t="0" r="0" b="0"/>
              <a:pathLst>
                <a:path w="318084" h="795669">
                  <a:moveTo>
                    <a:pt x="318083" y="163958"/>
                  </a:moveTo>
                  <a:lnTo>
                    <a:pt x="315149" y="155090"/>
                  </a:lnTo>
                  <a:lnTo>
                    <a:pt x="312367" y="146103"/>
                  </a:lnTo>
                  <a:lnTo>
                    <a:pt x="309463" y="136107"/>
                  </a:lnTo>
                  <a:lnTo>
                    <a:pt x="306250" y="125127"/>
                  </a:lnTo>
                  <a:lnTo>
                    <a:pt x="302436" y="113315"/>
                  </a:lnTo>
                  <a:lnTo>
                    <a:pt x="297919" y="100866"/>
                  </a:lnTo>
                  <a:lnTo>
                    <a:pt x="292755" y="88274"/>
                  </a:lnTo>
                  <a:lnTo>
                    <a:pt x="287068" y="76290"/>
                  </a:lnTo>
                  <a:lnTo>
                    <a:pt x="280983" y="65274"/>
                  </a:lnTo>
                  <a:lnTo>
                    <a:pt x="274610" y="55237"/>
                  </a:lnTo>
                  <a:lnTo>
                    <a:pt x="268033" y="46028"/>
                  </a:lnTo>
                  <a:lnTo>
                    <a:pt x="261309" y="37466"/>
                  </a:lnTo>
                  <a:lnTo>
                    <a:pt x="254321" y="29544"/>
                  </a:lnTo>
                  <a:lnTo>
                    <a:pt x="246790" y="22434"/>
                  </a:lnTo>
                  <a:lnTo>
                    <a:pt x="238605" y="16170"/>
                  </a:lnTo>
                  <a:lnTo>
                    <a:pt x="229649" y="10809"/>
                  </a:lnTo>
                  <a:lnTo>
                    <a:pt x="219726" y="6505"/>
                  </a:lnTo>
                  <a:lnTo>
                    <a:pt x="208830" y="3245"/>
                  </a:lnTo>
                  <a:lnTo>
                    <a:pt x="197259" y="1039"/>
                  </a:lnTo>
                  <a:lnTo>
                    <a:pt x="185499" y="0"/>
                  </a:lnTo>
                  <a:lnTo>
                    <a:pt x="173847" y="83"/>
                  </a:lnTo>
                  <a:lnTo>
                    <a:pt x="162244" y="1273"/>
                  </a:lnTo>
                  <a:lnTo>
                    <a:pt x="150389" y="3667"/>
                  </a:lnTo>
                  <a:lnTo>
                    <a:pt x="138120" y="7207"/>
                  </a:lnTo>
                  <a:lnTo>
                    <a:pt x="125592" y="11872"/>
                  </a:lnTo>
                  <a:lnTo>
                    <a:pt x="113175" y="17752"/>
                  </a:lnTo>
                  <a:lnTo>
                    <a:pt x="101083" y="24786"/>
                  </a:lnTo>
                  <a:lnTo>
                    <a:pt x="89522" y="32950"/>
                  </a:lnTo>
                  <a:lnTo>
                    <a:pt x="78758" y="42332"/>
                  </a:lnTo>
                  <a:lnTo>
                    <a:pt x="68854" y="52867"/>
                  </a:lnTo>
                  <a:lnTo>
                    <a:pt x="59711" y="64364"/>
                  </a:lnTo>
                  <a:lnTo>
                    <a:pt x="51177" y="76605"/>
                  </a:lnTo>
                  <a:lnTo>
                    <a:pt x="43102" y="89395"/>
                  </a:lnTo>
                  <a:lnTo>
                    <a:pt x="35525" y="102575"/>
                  </a:lnTo>
                  <a:lnTo>
                    <a:pt x="28654" y="116029"/>
                  </a:lnTo>
                  <a:lnTo>
                    <a:pt x="22550" y="129672"/>
                  </a:lnTo>
                  <a:lnTo>
                    <a:pt x="17127" y="143443"/>
                  </a:lnTo>
                  <a:lnTo>
                    <a:pt x="12251" y="157302"/>
                  </a:lnTo>
                  <a:lnTo>
                    <a:pt x="7793" y="171215"/>
                  </a:lnTo>
                  <a:lnTo>
                    <a:pt x="3969" y="185000"/>
                  </a:lnTo>
                  <a:lnTo>
                    <a:pt x="1305" y="198335"/>
                  </a:lnTo>
                  <a:lnTo>
                    <a:pt x="0" y="211089"/>
                  </a:lnTo>
                  <a:lnTo>
                    <a:pt x="107" y="223450"/>
                  </a:lnTo>
                  <a:lnTo>
                    <a:pt x="1700" y="235824"/>
                  </a:lnTo>
                  <a:lnTo>
                    <a:pt x="4662" y="248439"/>
                  </a:lnTo>
                  <a:lnTo>
                    <a:pt x="8752" y="261032"/>
                  </a:lnTo>
                  <a:lnTo>
                    <a:pt x="13706" y="272960"/>
                  </a:lnTo>
                  <a:lnTo>
                    <a:pt x="19293" y="283910"/>
                  </a:lnTo>
                  <a:lnTo>
                    <a:pt x="25330" y="293890"/>
                  </a:lnTo>
                  <a:lnTo>
                    <a:pt x="31680" y="303054"/>
                  </a:lnTo>
                  <a:lnTo>
                    <a:pt x="38251" y="311584"/>
                  </a:lnTo>
                  <a:lnTo>
                    <a:pt x="45139" y="319482"/>
                  </a:lnTo>
                  <a:lnTo>
                    <a:pt x="52601" y="326575"/>
                  </a:lnTo>
                  <a:lnTo>
                    <a:pt x="60740" y="332827"/>
                  </a:lnTo>
                  <a:lnTo>
                    <a:pt x="69666" y="338181"/>
                  </a:lnTo>
                  <a:lnTo>
                    <a:pt x="79568" y="342479"/>
                  </a:lnTo>
                  <a:lnTo>
                    <a:pt x="90460" y="345739"/>
                  </a:lnTo>
                  <a:lnTo>
                    <a:pt x="102368" y="348116"/>
                  </a:lnTo>
                  <a:lnTo>
                    <a:pt x="115418" y="349801"/>
                  </a:lnTo>
                  <a:lnTo>
                    <a:pt x="129559" y="350966"/>
                  </a:lnTo>
                  <a:lnTo>
                    <a:pt x="144291" y="351428"/>
                  </a:lnTo>
                  <a:lnTo>
                    <a:pt x="158793" y="350682"/>
                  </a:lnTo>
                  <a:lnTo>
                    <a:pt x="172618" y="348549"/>
                  </a:lnTo>
                  <a:lnTo>
                    <a:pt x="185678" y="345150"/>
                  </a:lnTo>
                  <a:lnTo>
                    <a:pt x="198062" y="340726"/>
                  </a:lnTo>
                  <a:lnTo>
                    <a:pt x="209907" y="335528"/>
                  </a:lnTo>
                  <a:lnTo>
                    <a:pt x="221185" y="329767"/>
                  </a:lnTo>
                  <a:lnTo>
                    <a:pt x="231700" y="323609"/>
                  </a:lnTo>
                  <a:lnTo>
                    <a:pt x="241409" y="317170"/>
                  </a:lnTo>
                  <a:lnTo>
                    <a:pt x="250405" y="310374"/>
                  </a:lnTo>
                  <a:lnTo>
                    <a:pt x="258836" y="302972"/>
                  </a:lnTo>
                  <a:lnTo>
                    <a:pt x="266832" y="294874"/>
                  </a:lnTo>
                  <a:lnTo>
                    <a:pt x="274186" y="285977"/>
                  </a:lnTo>
                  <a:lnTo>
                    <a:pt x="280374" y="276093"/>
                  </a:lnTo>
                  <a:lnTo>
                    <a:pt x="285206" y="265223"/>
                  </a:lnTo>
                  <a:lnTo>
                    <a:pt x="288960" y="253669"/>
                  </a:lnTo>
                  <a:lnTo>
                    <a:pt x="292178" y="241921"/>
                  </a:lnTo>
                  <a:lnTo>
                    <a:pt x="295234" y="230281"/>
                  </a:lnTo>
                  <a:lnTo>
                    <a:pt x="298307" y="218857"/>
                  </a:lnTo>
                  <a:lnTo>
                    <a:pt x="301456" y="207653"/>
                  </a:lnTo>
                  <a:lnTo>
                    <a:pt x="304672" y="196717"/>
                  </a:lnTo>
                  <a:lnTo>
                    <a:pt x="307228" y="188897"/>
                  </a:lnTo>
                  <a:lnTo>
                    <a:pt x="308379" y="187890"/>
                  </a:lnTo>
                  <a:lnTo>
                    <a:pt x="308663" y="192796"/>
                  </a:lnTo>
                  <a:lnTo>
                    <a:pt x="308577" y="202052"/>
                  </a:lnTo>
                  <a:lnTo>
                    <a:pt x="308378" y="214610"/>
                  </a:lnTo>
                  <a:lnTo>
                    <a:pt x="308174" y="229665"/>
                  </a:lnTo>
                  <a:lnTo>
                    <a:pt x="308002" y="246715"/>
                  </a:lnTo>
                  <a:lnTo>
                    <a:pt x="307870" y="265546"/>
                  </a:lnTo>
                  <a:lnTo>
                    <a:pt x="307773" y="285883"/>
                  </a:lnTo>
                  <a:lnTo>
                    <a:pt x="307704" y="306919"/>
                  </a:lnTo>
                  <a:lnTo>
                    <a:pt x="307656" y="327432"/>
                  </a:lnTo>
                  <a:lnTo>
                    <a:pt x="307619" y="346796"/>
                  </a:lnTo>
                  <a:lnTo>
                    <a:pt x="307423" y="365409"/>
                  </a:lnTo>
                  <a:lnTo>
                    <a:pt x="306760" y="384355"/>
                  </a:lnTo>
                  <a:lnTo>
                    <a:pt x="305501" y="404243"/>
                  </a:lnTo>
                  <a:lnTo>
                    <a:pt x="303841" y="424706"/>
                  </a:lnTo>
                  <a:lnTo>
                    <a:pt x="302188" y="444697"/>
                  </a:lnTo>
                  <a:lnTo>
                    <a:pt x="300783" y="463631"/>
                  </a:lnTo>
                  <a:lnTo>
                    <a:pt x="299688" y="481414"/>
                  </a:lnTo>
                  <a:lnTo>
                    <a:pt x="298878" y="498190"/>
                  </a:lnTo>
                  <a:lnTo>
                    <a:pt x="298299" y="514188"/>
                  </a:lnTo>
                  <a:lnTo>
                    <a:pt x="297894" y="530101"/>
                  </a:lnTo>
                  <a:lnTo>
                    <a:pt x="297614" y="547018"/>
                  </a:lnTo>
                  <a:lnTo>
                    <a:pt x="297422" y="565448"/>
                  </a:lnTo>
                  <a:lnTo>
                    <a:pt x="297292" y="585221"/>
                  </a:lnTo>
                  <a:lnTo>
                    <a:pt x="297205" y="605792"/>
                  </a:lnTo>
                  <a:lnTo>
                    <a:pt x="297146" y="626731"/>
                  </a:lnTo>
                  <a:lnTo>
                    <a:pt x="297106" y="647485"/>
                  </a:lnTo>
                  <a:lnTo>
                    <a:pt x="297079" y="667331"/>
                  </a:lnTo>
                  <a:lnTo>
                    <a:pt x="297062" y="685968"/>
                  </a:lnTo>
                  <a:lnTo>
                    <a:pt x="297050" y="703446"/>
                  </a:lnTo>
                  <a:lnTo>
                    <a:pt x="297042" y="719964"/>
                  </a:lnTo>
                  <a:lnTo>
                    <a:pt x="297036" y="735731"/>
                  </a:lnTo>
                  <a:lnTo>
                    <a:pt x="297033" y="750340"/>
                  </a:lnTo>
                  <a:lnTo>
                    <a:pt x="297030" y="764202"/>
                  </a:lnTo>
                  <a:lnTo>
                    <a:pt x="297028" y="778542"/>
                  </a:lnTo>
                  <a:lnTo>
                    <a:pt x="297026" y="795668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12787" y="379025"/>
              <a:ext cx="297991" cy="599970"/>
            </a:xfrm>
            <a:custGeom>
              <a:avLst/>
              <a:gdLst/>
              <a:ahLst/>
              <a:cxnLst/>
              <a:rect l="0" t="0" r="0" b="0"/>
              <a:pathLst>
                <a:path w="297991" h="599970">
                  <a:moveTo>
                    <a:pt x="119005" y="0"/>
                  </a:moveTo>
                  <a:lnTo>
                    <a:pt x="113138" y="8869"/>
                  </a:lnTo>
                  <a:lnTo>
                    <a:pt x="107573" y="17856"/>
                  </a:lnTo>
                  <a:lnTo>
                    <a:pt x="101779" y="27851"/>
                  </a:lnTo>
                  <a:lnTo>
                    <a:pt x="95871" y="38832"/>
                  </a:lnTo>
                  <a:lnTo>
                    <a:pt x="90189" y="50643"/>
                  </a:lnTo>
                  <a:lnTo>
                    <a:pt x="84910" y="63097"/>
                  </a:lnTo>
                  <a:lnTo>
                    <a:pt x="79887" y="75862"/>
                  </a:lnTo>
                  <a:lnTo>
                    <a:pt x="74752" y="88495"/>
                  </a:lnTo>
                  <a:lnTo>
                    <a:pt x="69302" y="100763"/>
                  </a:lnTo>
                  <a:lnTo>
                    <a:pt x="63658" y="112626"/>
                  </a:lnTo>
                  <a:lnTo>
                    <a:pt x="58169" y="124131"/>
                  </a:lnTo>
                  <a:lnTo>
                    <a:pt x="53027" y="135332"/>
                  </a:lnTo>
                  <a:lnTo>
                    <a:pt x="48075" y="145474"/>
                  </a:lnTo>
                  <a:lnTo>
                    <a:pt x="42137" y="152811"/>
                  </a:lnTo>
                  <a:lnTo>
                    <a:pt x="35166" y="155393"/>
                  </a:lnTo>
                  <a:lnTo>
                    <a:pt x="29645" y="152911"/>
                  </a:lnTo>
                  <a:lnTo>
                    <a:pt x="26810" y="147488"/>
                  </a:lnTo>
                  <a:lnTo>
                    <a:pt x="26579" y="140357"/>
                  </a:lnTo>
                  <a:lnTo>
                    <a:pt x="28439" y="132125"/>
                  </a:lnTo>
                  <a:lnTo>
                    <a:pt x="31695" y="123151"/>
                  </a:lnTo>
                  <a:lnTo>
                    <a:pt x="35597" y="113672"/>
                  </a:lnTo>
                  <a:lnTo>
                    <a:pt x="39684" y="103851"/>
                  </a:lnTo>
                  <a:lnTo>
                    <a:pt x="43911" y="93797"/>
                  </a:lnTo>
                  <a:lnTo>
                    <a:pt x="48513" y="83587"/>
                  </a:lnTo>
                  <a:lnTo>
                    <a:pt x="53612" y="73276"/>
                  </a:lnTo>
                  <a:lnTo>
                    <a:pt x="59192" y="63063"/>
                  </a:lnTo>
                  <a:lnTo>
                    <a:pt x="65171" y="53278"/>
                  </a:lnTo>
                  <a:lnTo>
                    <a:pt x="71461" y="44071"/>
                  </a:lnTo>
                  <a:lnTo>
                    <a:pt x="78144" y="35583"/>
                  </a:lnTo>
                  <a:lnTo>
                    <a:pt x="85462" y="28027"/>
                  </a:lnTo>
                  <a:lnTo>
                    <a:pt x="93502" y="21441"/>
                  </a:lnTo>
                  <a:lnTo>
                    <a:pt x="102358" y="16187"/>
                  </a:lnTo>
                  <a:lnTo>
                    <a:pt x="112214" y="13013"/>
                  </a:lnTo>
                  <a:lnTo>
                    <a:pt x="123060" y="12145"/>
                  </a:lnTo>
                  <a:lnTo>
                    <a:pt x="134429" y="13511"/>
                  </a:lnTo>
                  <a:lnTo>
                    <a:pt x="145519" y="17011"/>
                  </a:lnTo>
                  <a:lnTo>
                    <a:pt x="155900" y="22374"/>
                  </a:lnTo>
                  <a:lnTo>
                    <a:pt x="165495" y="29549"/>
                  </a:lnTo>
                  <a:lnTo>
                    <a:pt x="174400" y="38784"/>
                  </a:lnTo>
                  <a:lnTo>
                    <a:pt x="182755" y="50030"/>
                  </a:lnTo>
                  <a:lnTo>
                    <a:pt x="190536" y="62986"/>
                  </a:lnTo>
                  <a:lnTo>
                    <a:pt x="197551" y="77278"/>
                  </a:lnTo>
                  <a:lnTo>
                    <a:pt x="203756" y="92548"/>
                  </a:lnTo>
                  <a:lnTo>
                    <a:pt x="209247" y="108190"/>
                  </a:lnTo>
                  <a:lnTo>
                    <a:pt x="214171" y="123377"/>
                  </a:lnTo>
                  <a:lnTo>
                    <a:pt x="218664" y="137711"/>
                  </a:lnTo>
                  <a:lnTo>
                    <a:pt x="222683" y="151640"/>
                  </a:lnTo>
                  <a:lnTo>
                    <a:pt x="226010" y="166213"/>
                  </a:lnTo>
                  <a:lnTo>
                    <a:pt x="228587" y="181975"/>
                  </a:lnTo>
                  <a:lnTo>
                    <a:pt x="230657" y="198497"/>
                  </a:lnTo>
                  <a:lnTo>
                    <a:pt x="232662" y="214682"/>
                  </a:lnTo>
                  <a:lnTo>
                    <a:pt x="234860" y="229917"/>
                  </a:lnTo>
                  <a:lnTo>
                    <a:pt x="237169" y="244571"/>
                  </a:lnTo>
                  <a:lnTo>
                    <a:pt x="239265" y="259690"/>
                  </a:lnTo>
                  <a:lnTo>
                    <a:pt x="240968" y="275848"/>
                  </a:lnTo>
                  <a:lnTo>
                    <a:pt x="242093" y="292649"/>
                  </a:lnTo>
                  <a:lnTo>
                    <a:pt x="242391" y="309028"/>
                  </a:lnTo>
                  <a:lnTo>
                    <a:pt x="241809" y="324397"/>
                  </a:lnTo>
                  <a:lnTo>
                    <a:pt x="240451" y="339141"/>
                  </a:lnTo>
                  <a:lnTo>
                    <a:pt x="238475" y="354322"/>
                  </a:lnTo>
                  <a:lnTo>
                    <a:pt x="236038" y="370521"/>
                  </a:lnTo>
                  <a:lnTo>
                    <a:pt x="233268" y="387350"/>
                  </a:lnTo>
                  <a:lnTo>
                    <a:pt x="230264" y="403747"/>
                  </a:lnTo>
                  <a:lnTo>
                    <a:pt x="227093" y="419123"/>
                  </a:lnTo>
                  <a:lnTo>
                    <a:pt x="223642" y="433704"/>
                  </a:lnTo>
                  <a:lnTo>
                    <a:pt x="219640" y="448241"/>
                  </a:lnTo>
                  <a:lnTo>
                    <a:pt x="214977" y="463200"/>
                  </a:lnTo>
                  <a:lnTo>
                    <a:pt x="209539" y="478552"/>
                  </a:lnTo>
                  <a:lnTo>
                    <a:pt x="203131" y="493951"/>
                  </a:lnTo>
                  <a:lnTo>
                    <a:pt x="195748" y="509160"/>
                  </a:lnTo>
                  <a:lnTo>
                    <a:pt x="187689" y="523783"/>
                  </a:lnTo>
                  <a:lnTo>
                    <a:pt x="179441" y="537216"/>
                  </a:lnTo>
                  <a:lnTo>
                    <a:pt x="171299" y="549240"/>
                  </a:lnTo>
                  <a:lnTo>
                    <a:pt x="163207" y="559803"/>
                  </a:lnTo>
                  <a:lnTo>
                    <a:pt x="154861" y="568841"/>
                  </a:lnTo>
                  <a:lnTo>
                    <a:pt x="146093" y="576479"/>
                  </a:lnTo>
                  <a:lnTo>
                    <a:pt x="136729" y="582967"/>
                  </a:lnTo>
                  <a:lnTo>
                    <a:pt x="126525" y="588576"/>
                  </a:lnTo>
                  <a:lnTo>
                    <a:pt x="115436" y="593527"/>
                  </a:lnTo>
                  <a:lnTo>
                    <a:pt x="103734" y="597516"/>
                  </a:lnTo>
                  <a:lnTo>
                    <a:pt x="91886" y="599760"/>
                  </a:lnTo>
                  <a:lnTo>
                    <a:pt x="80184" y="599969"/>
                  </a:lnTo>
                  <a:lnTo>
                    <a:pt x="68887" y="598311"/>
                  </a:lnTo>
                  <a:lnTo>
                    <a:pt x="58302" y="595139"/>
                  </a:lnTo>
                  <a:lnTo>
                    <a:pt x="48517" y="590820"/>
                  </a:lnTo>
                  <a:lnTo>
                    <a:pt x="39455" y="585668"/>
                  </a:lnTo>
                  <a:lnTo>
                    <a:pt x="30975" y="579926"/>
                  </a:lnTo>
                  <a:lnTo>
                    <a:pt x="22941" y="573762"/>
                  </a:lnTo>
                  <a:lnTo>
                    <a:pt x="15560" y="566811"/>
                  </a:lnTo>
                  <a:lnTo>
                    <a:pt x="9355" y="558242"/>
                  </a:lnTo>
                  <a:lnTo>
                    <a:pt x="4523" y="547738"/>
                  </a:lnTo>
                  <a:lnTo>
                    <a:pt x="1279" y="535765"/>
                  </a:lnTo>
                  <a:lnTo>
                    <a:pt x="0" y="523273"/>
                  </a:lnTo>
                  <a:lnTo>
                    <a:pt x="700" y="510876"/>
                  </a:lnTo>
                  <a:lnTo>
                    <a:pt x="3101" y="498979"/>
                  </a:lnTo>
                  <a:lnTo>
                    <a:pt x="6839" y="487923"/>
                  </a:lnTo>
                  <a:lnTo>
                    <a:pt x="11580" y="477800"/>
                  </a:lnTo>
                  <a:lnTo>
                    <a:pt x="17369" y="468835"/>
                  </a:lnTo>
                  <a:lnTo>
                    <a:pt x="24611" y="461477"/>
                  </a:lnTo>
                  <a:lnTo>
                    <a:pt x="33403" y="455824"/>
                  </a:lnTo>
                  <a:lnTo>
                    <a:pt x="43409" y="451840"/>
                  </a:lnTo>
                  <a:lnTo>
                    <a:pt x="54042" y="449523"/>
                  </a:lnTo>
                  <a:lnTo>
                    <a:pt x="64898" y="448708"/>
                  </a:lnTo>
                  <a:lnTo>
                    <a:pt x="75780" y="449276"/>
                  </a:lnTo>
                  <a:lnTo>
                    <a:pt x="86612" y="451245"/>
                  </a:lnTo>
                  <a:lnTo>
                    <a:pt x="97377" y="454492"/>
                  </a:lnTo>
                  <a:lnTo>
                    <a:pt x="108079" y="458788"/>
                  </a:lnTo>
                  <a:lnTo>
                    <a:pt x="118732" y="463888"/>
                  </a:lnTo>
                  <a:lnTo>
                    <a:pt x="129348" y="469581"/>
                  </a:lnTo>
                  <a:lnTo>
                    <a:pt x="139936" y="475860"/>
                  </a:lnTo>
                  <a:lnTo>
                    <a:pt x="150506" y="482906"/>
                  </a:lnTo>
                  <a:lnTo>
                    <a:pt x="161062" y="490754"/>
                  </a:lnTo>
                  <a:lnTo>
                    <a:pt x="171609" y="499142"/>
                  </a:lnTo>
                  <a:lnTo>
                    <a:pt x="182151" y="507619"/>
                  </a:lnTo>
                  <a:lnTo>
                    <a:pt x="192688" y="515909"/>
                  </a:lnTo>
                  <a:lnTo>
                    <a:pt x="203222" y="523762"/>
                  </a:lnTo>
                  <a:lnTo>
                    <a:pt x="213754" y="530884"/>
                  </a:lnTo>
                  <a:lnTo>
                    <a:pt x="224285" y="537185"/>
                  </a:lnTo>
                  <a:lnTo>
                    <a:pt x="234939" y="542601"/>
                  </a:lnTo>
                  <a:lnTo>
                    <a:pt x="247319" y="547529"/>
                  </a:lnTo>
                  <a:lnTo>
                    <a:pt x="265869" y="552399"/>
                  </a:lnTo>
                  <a:lnTo>
                    <a:pt x="297990" y="558011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389761" y="90545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593913" y="335802"/>
              <a:ext cx="355282" cy="632820"/>
            </a:xfrm>
            <a:custGeom>
              <a:avLst/>
              <a:gdLst/>
              <a:ahLst/>
              <a:cxnLst/>
              <a:rect l="0" t="0" r="0" b="0"/>
              <a:pathLst>
                <a:path w="355282" h="632820">
                  <a:moveTo>
                    <a:pt x="69589" y="22166"/>
                  </a:moveTo>
                  <a:lnTo>
                    <a:pt x="60855" y="28168"/>
                  </a:lnTo>
                  <a:lnTo>
                    <a:pt x="53148" y="35013"/>
                  </a:lnTo>
                  <a:lnTo>
                    <a:pt x="45751" y="43405"/>
                  </a:lnTo>
                  <a:lnTo>
                    <a:pt x="38663" y="53205"/>
                  </a:lnTo>
                  <a:lnTo>
                    <a:pt x="32132" y="64168"/>
                  </a:lnTo>
                  <a:lnTo>
                    <a:pt x="26255" y="76020"/>
                  </a:lnTo>
                  <a:lnTo>
                    <a:pt x="20817" y="88198"/>
                  </a:lnTo>
                  <a:lnTo>
                    <a:pt x="15399" y="99898"/>
                  </a:lnTo>
                  <a:lnTo>
                    <a:pt x="9770" y="110644"/>
                  </a:lnTo>
                  <a:lnTo>
                    <a:pt x="4540" y="117772"/>
                  </a:lnTo>
                  <a:lnTo>
                    <a:pt x="1113" y="118619"/>
                  </a:lnTo>
                  <a:lnTo>
                    <a:pt x="0" y="115100"/>
                  </a:lnTo>
                  <a:lnTo>
                    <a:pt x="807" y="108957"/>
                  </a:lnTo>
                  <a:lnTo>
                    <a:pt x="3203" y="101214"/>
                  </a:lnTo>
                  <a:lnTo>
                    <a:pt x="6880" y="92476"/>
                  </a:lnTo>
                  <a:lnTo>
                    <a:pt x="11538" y="83109"/>
                  </a:lnTo>
                  <a:lnTo>
                    <a:pt x="16916" y="73339"/>
                  </a:lnTo>
                  <a:lnTo>
                    <a:pt x="22812" y="63312"/>
                  </a:lnTo>
                  <a:lnTo>
                    <a:pt x="29236" y="53285"/>
                  </a:lnTo>
                  <a:lnTo>
                    <a:pt x="36383" y="43621"/>
                  </a:lnTo>
                  <a:lnTo>
                    <a:pt x="44310" y="34494"/>
                  </a:lnTo>
                  <a:lnTo>
                    <a:pt x="53091" y="26059"/>
                  </a:lnTo>
                  <a:lnTo>
                    <a:pt x="62897" y="18539"/>
                  </a:lnTo>
                  <a:lnTo>
                    <a:pt x="73719" y="11971"/>
                  </a:lnTo>
                  <a:lnTo>
                    <a:pt x="85411" y="6560"/>
                  </a:lnTo>
                  <a:lnTo>
                    <a:pt x="97784" y="2747"/>
                  </a:lnTo>
                  <a:lnTo>
                    <a:pt x="110662" y="628"/>
                  </a:lnTo>
                  <a:lnTo>
                    <a:pt x="123901" y="0"/>
                  </a:lnTo>
                  <a:lnTo>
                    <a:pt x="137394" y="559"/>
                  </a:lnTo>
                  <a:lnTo>
                    <a:pt x="151054" y="2010"/>
                  </a:lnTo>
                  <a:lnTo>
                    <a:pt x="164497" y="4270"/>
                  </a:lnTo>
                  <a:lnTo>
                    <a:pt x="177071" y="7456"/>
                  </a:lnTo>
                  <a:lnTo>
                    <a:pt x="188486" y="11564"/>
                  </a:lnTo>
                  <a:lnTo>
                    <a:pt x="198625" y="16627"/>
                  </a:lnTo>
                  <a:lnTo>
                    <a:pt x="207371" y="22781"/>
                  </a:lnTo>
                  <a:lnTo>
                    <a:pt x="214810" y="30004"/>
                  </a:lnTo>
                  <a:lnTo>
                    <a:pt x="221163" y="38295"/>
                  </a:lnTo>
                  <a:lnTo>
                    <a:pt x="226681" y="47764"/>
                  </a:lnTo>
                  <a:lnTo>
                    <a:pt x="231576" y="58352"/>
                  </a:lnTo>
                  <a:lnTo>
                    <a:pt x="235696" y="69715"/>
                  </a:lnTo>
                  <a:lnTo>
                    <a:pt x="238561" y="81335"/>
                  </a:lnTo>
                  <a:lnTo>
                    <a:pt x="240000" y="92888"/>
                  </a:lnTo>
                  <a:lnTo>
                    <a:pt x="239983" y="104255"/>
                  </a:lnTo>
                  <a:lnTo>
                    <a:pt x="238451" y="115420"/>
                  </a:lnTo>
                  <a:lnTo>
                    <a:pt x="235529" y="126412"/>
                  </a:lnTo>
                  <a:lnTo>
                    <a:pt x="231466" y="137268"/>
                  </a:lnTo>
                  <a:lnTo>
                    <a:pt x="226530" y="148025"/>
                  </a:lnTo>
                  <a:lnTo>
                    <a:pt x="220956" y="158705"/>
                  </a:lnTo>
                  <a:lnTo>
                    <a:pt x="214927" y="169168"/>
                  </a:lnTo>
                  <a:lnTo>
                    <a:pt x="208582" y="179120"/>
                  </a:lnTo>
                  <a:lnTo>
                    <a:pt x="202014" y="188440"/>
                  </a:lnTo>
                  <a:lnTo>
                    <a:pt x="195130" y="197003"/>
                  </a:lnTo>
                  <a:lnTo>
                    <a:pt x="187669" y="204608"/>
                  </a:lnTo>
                  <a:lnTo>
                    <a:pt x="179611" y="211205"/>
                  </a:lnTo>
                  <a:lnTo>
                    <a:pt x="173673" y="215645"/>
                  </a:lnTo>
                  <a:lnTo>
                    <a:pt x="173084" y="217439"/>
                  </a:lnTo>
                  <a:lnTo>
                    <a:pt x="176622" y="218652"/>
                  </a:lnTo>
                  <a:lnTo>
                    <a:pt x="182763" y="220183"/>
                  </a:lnTo>
                  <a:lnTo>
                    <a:pt x="190509" y="222192"/>
                  </a:lnTo>
                  <a:lnTo>
                    <a:pt x="199088" y="224787"/>
                  </a:lnTo>
                  <a:lnTo>
                    <a:pt x="207820" y="228181"/>
                  </a:lnTo>
                  <a:lnTo>
                    <a:pt x="216358" y="232420"/>
                  </a:lnTo>
                  <a:lnTo>
                    <a:pt x="224918" y="237567"/>
                  </a:lnTo>
                  <a:lnTo>
                    <a:pt x="234125" y="243776"/>
                  </a:lnTo>
                  <a:lnTo>
                    <a:pt x="244283" y="251025"/>
                  </a:lnTo>
                  <a:lnTo>
                    <a:pt x="255058" y="258994"/>
                  </a:lnTo>
                  <a:lnTo>
                    <a:pt x="265686" y="267181"/>
                  </a:lnTo>
                  <a:lnTo>
                    <a:pt x="275724" y="275291"/>
                  </a:lnTo>
                  <a:lnTo>
                    <a:pt x="285074" y="283701"/>
                  </a:lnTo>
                  <a:lnTo>
                    <a:pt x="293807" y="293325"/>
                  </a:lnTo>
                  <a:lnTo>
                    <a:pt x="302048" y="304583"/>
                  </a:lnTo>
                  <a:lnTo>
                    <a:pt x="309921" y="317417"/>
                  </a:lnTo>
                  <a:lnTo>
                    <a:pt x="317530" y="331560"/>
                  </a:lnTo>
                  <a:lnTo>
                    <a:pt x="324946" y="346709"/>
                  </a:lnTo>
                  <a:lnTo>
                    <a:pt x="332065" y="362592"/>
                  </a:lnTo>
                  <a:lnTo>
                    <a:pt x="338620" y="378999"/>
                  </a:lnTo>
                  <a:lnTo>
                    <a:pt x="344500" y="395771"/>
                  </a:lnTo>
                  <a:lnTo>
                    <a:pt x="349431" y="412793"/>
                  </a:lnTo>
                  <a:lnTo>
                    <a:pt x="352913" y="429987"/>
                  </a:lnTo>
                  <a:lnTo>
                    <a:pt x="354807" y="447292"/>
                  </a:lnTo>
                  <a:lnTo>
                    <a:pt x="355281" y="464507"/>
                  </a:lnTo>
                  <a:lnTo>
                    <a:pt x="354620" y="481300"/>
                  </a:lnTo>
                  <a:lnTo>
                    <a:pt x="353094" y="497518"/>
                  </a:lnTo>
                  <a:lnTo>
                    <a:pt x="350615" y="513020"/>
                  </a:lnTo>
                  <a:lnTo>
                    <a:pt x="346749" y="527590"/>
                  </a:lnTo>
                  <a:lnTo>
                    <a:pt x="341367" y="541203"/>
                  </a:lnTo>
                  <a:lnTo>
                    <a:pt x="334465" y="553819"/>
                  </a:lnTo>
                  <a:lnTo>
                    <a:pt x="326004" y="565308"/>
                  </a:lnTo>
                  <a:lnTo>
                    <a:pt x="316120" y="575702"/>
                  </a:lnTo>
                  <a:lnTo>
                    <a:pt x="304906" y="585005"/>
                  </a:lnTo>
                  <a:lnTo>
                    <a:pt x="292330" y="593116"/>
                  </a:lnTo>
                  <a:lnTo>
                    <a:pt x="278501" y="600089"/>
                  </a:lnTo>
                  <a:lnTo>
                    <a:pt x="263641" y="605942"/>
                  </a:lnTo>
                  <a:lnTo>
                    <a:pt x="247988" y="610584"/>
                  </a:lnTo>
                  <a:lnTo>
                    <a:pt x="231755" y="614073"/>
                  </a:lnTo>
                  <a:lnTo>
                    <a:pt x="215110" y="616435"/>
                  </a:lnTo>
                  <a:lnTo>
                    <a:pt x="198176" y="617579"/>
                  </a:lnTo>
                  <a:lnTo>
                    <a:pt x="181044" y="617576"/>
                  </a:lnTo>
                  <a:lnTo>
                    <a:pt x="163777" y="616779"/>
                  </a:lnTo>
                  <a:lnTo>
                    <a:pt x="146417" y="615714"/>
                  </a:lnTo>
                  <a:lnTo>
                    <a:pt x="129005" y="614710"/>
                  </a:lnTo>
                  <a:lnTo>
                    <a:pt x="111888" y="614056"/>
                  </a:lnTo>
                  <a:lnTo>
                    <a:pt x="95694" y="614076"/>
                  </a:lnTo>
                  <a:lnTo>
                    <a:pt x="80695" y="614871"/>
                  </a:lnTo>
                  <a:lnTo>
                    <a:pt x="66895" y="616409"/>
                  </a:lnTo>
                  <a:lnTo>
                    <a:pt x="52640" y="618875"/>
                  </a:lnTo>
                  <a:lnTo>
                    <a:pt x="34446" y="623606"/>
                  </a:lnTo>
                  <a:lnTo>
                    <a:pt x="6418" y="632819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484732" y="558010"/>
              <a:ext cx="31579" cy="257656"/>
            </a:xfrm>
            <a:custGeom>
              <a:avLst/>
              <a:gdLst/>
              <a:ahLst/>
              <a:cxnLst/>
              <a:rect l="0" t="0" r="0" b="0"/>
              <a:pathLst>
                <a:path w="31579" h="257656">
                  <a:moveTo>
                    <a:pt x="31578" y="0"/>
                  </a:moveTo>
                  <a:lnTo>
                    <a:pt x="25778" y="8801"/>
                  </a:lnTo>
                  <a:lnTo>
                    <a:pt x="20854" y="17148"/>
                  </a:lnTo>
                  <a:lnTo>
                    <a:pt x="16356" y="25856"/>
                  </a:lnTo>
                  <a:lnTo>
                    <a:pt x="12308" y="35322"/>
                  </a:lnTo>
                  <a:lnTo>
                    <a:pt x="8942" y="46114"/>
                  </a:lnTo>
                  <a:lnTo>
                    <a:pt x="6334" y="58408"/>
                  </a:lnTo>
                  <a:lnTo>
                    <a:pt x="4407" y="71900"/>
                  </a:lnTo>
                  <a:lnTo>
                    <a:pt x="3028" y="86019"/>
                  </a:lnTo>
                  <a:lnTo>
                    <a:pt x="2062" y="100364"/>
                  </a:lnTo>
                  <a:lnTo>
                    <a:pt x="1395" y="114739"/>
                  </a:lnTo>
                  <a:lnTo>
                    <a:pt x="939" y="129069"/>
                  </a:lnTo>
                  <a:lnTo>
                    <a:pt x="629" y="143335"/>
                  </a:lnTo>
                  <a:lnTo>
                    <a:pt x="420" y="157542"/>
                  </a:lnTo>
                  <a:lnTo>
                    <a:pt x="279" y="171700"/>
                  </a:lnTo>
                  <a:lnTo>
                    <a:pt x="184" y="185814"/>
                  </a:lnTo>
                  <a:lnTo>
                    <a:pt x="121" y="199671"/>
                  </a:lnTo>
                  <a:lnTo>
                    <a:pt x="71" y="214420"/>
                  </a:lnTo>
                  <a:lnTo>
                    <a:pt x="31" y="233592"/>
                  </a:lnTo>
                  <a:lnTo>
                    <a:pt x="0" y="257655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326798" y="684352"/>
              <a:ext cx="357969" cy="21058"/>
            </a:xfrm>
            <a:custGeom>
              <a:avLst/>
              <a:gdLst/>
              <a:ahLst/>
              <a:cxnLst/>
              <a:rect l="0" t="0" r="0" b="0"/>
              <a:pathLst>
                <a:path w="357969" h="21058">
                  <a:moveTo>
                    <a:pt x="357968" y="0"/>
                  </a:moveTo>
                  <a:lnTo>
                    <a:pt x="346233" y="0"/>
                  </a:lnTo>
                  <a:lnTo>
                    <a:pt x="335105" y="0"/>
                  </a:lnTo>
                  <a:lnTo>
                    <a:pt x="323502" y="0"/>
                  </a:lnTo>
                  <a:lnTo>
                    <a:pt x="311167" y="0"/>
                  </a:lnTo>
                  <a:lnTo>
                    <a:pt x="297859" y="0"/>
                  </a:lnTo>
                  <a:lnTo>
                    <a:pt x="283559" y="4"/>
                  </a:lnTo>
                  <a:lnTo>
                    <a:pt x="268727" y="177"/>
                  </a:lnTo>
                  <a:lnTo>
                    <a:pt x="254162" y="826"/>
                  </a:lnTo>
                  <a:lnTo>
                    <a:pt x="240288" y="2074"/>
                  </a:lnTo>
                  <a:lnTo>
                    <a:pt x="226856" y="3727"/>
                  </a:lnTo>
                  <a:lnTo>
                    <a:pt x="213158" y="5375"/>
                  </a:lnTo>
                  <a:lnTo>
                    <a:pt x="198791" y="6778"/>
                  </a:lnTo>
                  <a:lnTo>
                    <a:pt x="183682" y="7871"/>
                  </a:lnTo>
                  <a:lnTo>
                    <a:pt x="167921" y="8679"/>
                  </a:lnTo>
                  <a:lnTo>
                    <a:pt x="151639" y="9261"/>
                  </a:lnTo>
                  <a:lnTo>
                    <a:pt x="134805" y="9839"/>
                  </a:lnTo>
                  <a:lnTo>
                    <a:pt x="117220" y="10767"/>
                  </a:lnTo>
                  <a:lnTo>
                    <a:pt x="98854" y="12207"/>
                  </a:lnTo>
                  <a:lnTo>
                    <a:pt x="80327" y="13998"/>
                  </a:lnTo>
                  <a:lnTo>
                    <a:pt x="60795" y="15927"/>
                  </a:lnTo>
                  <a:lnTo>
                    <a:pt x="36304" y="18164"/>
                  </a:lnTo>
                  <a:lnTo>
                    <a:pt x="0" y="21057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2982081" y="321782"/>
            <a:ext cx="1545173" cy="710011"/>
            <a:chOff x="2982081" y="321782"/>
            <a:chExt cx="1545173" cy="710011"/>
          </a:xfrm>
        </p:grpSpPr>
        <p:sp>
          <p:nvSpPr>
            <p:cNvPr id="9" name="Freeform 8"/>
            <p:cNvSpPr/>
            <p:nvPr/>
          </p:nvSpPr>
          <p:spPr>
            <a:xfrm>
              <a:off x="2982081" y="321782"/>
              <a:ext cx="260697" cy="625783"/>
            </a:xfrm>
            <a:custGeom>
              <a:avLst/>
              <a:gdLst/>
              <a:ahLst/>
              <a:cxnLst/>
              <a:rect l="0" t="0" r="0" b="0"/>
              <a:pathLst>
                <a:path w="260697" h="625783">
                  <a:moveTo>
                    <a:pt x="260696" y="141471"/>
                  </a:moveTo>
                  <a:lnTo>
                    <a:pt x="257762" y="129803"/>
                  </a:lnTo>
                  <a:lnTo>
                    <a:pt x="254980" y="119315"/>
                  </a:lnTo>
                  <a:lnTo>
                    <a:pt x="252080" y="109013"/>
                  </a:lnTo>
                  <a:lnTo>
                    <a:pt x="249040" y="98711"/>
                  </a:lnTo>
                  <a:lnTo>
                    <a:pt x="245875" y="88368"/>
                  </a:lnTo>
                  <a:lnTo>
                    <a:pt x="242606" y="77983"/>
                  </a:lnTo>
                  <a:lnTo>
                    <a:pt x="239096" y="67727"/>
                  </a:lnTo>
                  <a:lnTo>
                    <a:pt x="235056" y="57918"/>
                  </a:lnTo>
                  <a:lnTo>
                    <a:pt x="230374" y="48691"/>
                  </a:lnTo>
                  <a:lnTo>
                    <a:pt x="225094" y="40022"/>
                  </a:lnTo>
                  <a:lnTo>
                    <a:pt x="219325" y="31812"/>
                  </a:lnTo>
                  <a:lnTo>
                    <a:pt x="213175" y="23964"/>
                  </a:lnTo>
                  <a:lnTo>
                    <a:pt x="206418" y="16710"/>
                  </a:lnTo>
                  <a:lnTo>
                    <a:pt x="198519" y="10590"/>
                  </a:lnTo>
                  <a:lnTo>
                    <a:pt x="189281" y="5811"/>
                  </a:lnTo>
                  <a:lnTo>
                    <a:pt x="178975" y="2433"/>
                  </a:lnTo>
                  <a:lnTo>
                    <a:pt x="168139" y="532"/>
                  </a:lnTo>
                  <a:lnTo>
                    <a:pt x="157148" y="0"/>
                  </a:lnTo>
                  <a:lnTo>
                    <a:pt x="146176" y="760"/>
                  </a:lnTo>
                  <a:lnTo>
                    <a:pt x="135284" y="2858"/>
                  </a:lnTo>
                  <a:lnTo>
                    <a:pt x="124483" y="6191"/>
                  </a:lnTo>
                  <a:lnTo>
                    <a:pt x="113926" y="10546"/>
                  </a:lnTo>
                  <a:lnTo>
                    <a:pt x="103903" y="15685"/>
                  </a:lnTo>
                  <a:lnTo>
                    <a:pt x="94529" y="21404"/>
                  </a:lnTo>
                  <a:lnTo>
                    <a:pt x="85758" y="27700"/>
                  </a:lnTo>
                  <a:lnTo>
                    <a:pt x="77480" y="34758"/>
                  </a:lnTo>
                  <a:lnTo>
                    <a:pt x="69576" y="42618"/>
                  </a:lnTo>
                  <a:lnTo>
                    <a:pt x="61944" y="51184"/>
                  </a:lnTo>
                  <a:lnTo>
                    <a:pt x="54506" y="60313"/>
                  </a:lnTo>
                  <a:lnTo>
                    <a:pt x="47202" y="69863"/>
                  </a:lnTo>
                  <a:lnTo>
                    <a:pt x="39991" y="79716"/>
                  </a:lnTo>
                  <a:lnTo>
                    <a:pt x="32842" y="89783"/>
                  </a:lnTo>
                  <a:lnTo>
                    <a:pt x="25745" y="100004"/>
                  </a:lnTo>
                  <a:lnTo>
                    <a:pt x="19013" y="110494"/>
                  </a:lnTo>
                  <a:lnTo>
                    <a:pt x="13252" y="121528"/>
                  </a:lnTo>
                  <a:lnTo>
                    <a:pt x="8713" y="133219"/>
                  </a:lnTo>
                  <a:lnTo>
                    <a:pt x="5327" y="145682"/>
                  </a:lnTo>
                  <a:lnTo>
                    <a:pt x="2890" y="159113"/>
                  </a:lnTo>
                  <a:lnTo>
                    <a:pt x="1180" y="173513"/>
                  </a:lnTo>
                  <a:lnTo>
                    <a:pt x="165" y="188420"/>
                  </a:lnTo>
                  <a:lnTo>
                    <a:pt x="0" y="203040"/>
                  </a:lnTo>
                  <a:lnTo>
                    <a:pt x="704" y="216939"/>
                  </a:lnTo>
                  <a:lnTo>
                    <a:pt x="2329" y="229880"/>
                  </a:lnTo>
                  <a:lnTo>
                    <a:pt x="5022" y="241652"/>
                  </a:lnTo>
                  <a:lnTo>
                    <a:pt x="8766" y="252267"/>
                  </a:lnTo>
                  <a:lnTo>
                    <a:pt x="13569" y="261735"/>
                  </a:lnTo>
                  <a:lnTo>
                    <a:pt x="19542" y="269965"/>
                  </a:lnTo>
                  <a:lnTo>
                    <a:pt x="26640" y="277020"/>
                  </a:lnTo>
                  <a:lnTo>
                    <a:pt x="34845" y="282930"/>
                  </a:lnTo>
                  <a:lnTo>
                    <a:pt x="44256" y="287611"/>
                  </a:lnTo>
                  <a:lnTo>
                    <a:pt x="54805" y="291127"/>
                  </a:lnTo>
                  <a:lnTo>
                    <a:pt x="66142" y="293506"/>
                  </a:lnTo>
                  <a:lnTo>
                    <a:pt x="77744" y="294663"/>
                  </a:lnTo>
                  <a:lnTo>
                    <a:pt x="89281" y="294659"/>
                  </a:lnTo>
                  <a:lnTo>
                    <a:pt x="100467" y="293521"/>
                  </a:lnTo>
                  <a:lnTo>
                    <a:pt x="110979" y="291163"/>
                  </a:lnTo>
                  <a:lnTo>
                    <a:pt x="120718" y="287651"/>
                  </a:lnTo>
                  <a:lnTo>
                    <a:pt x="129920" y="283175"/>
                  </a:lnTo>
                  <a:lnTo>
                    <a:pt x="139027" y="277954"/>
                  </a:lnTo>
                  <a:lnTo>
                    <a:pt x="148303" y="272180"/>
                  </a:lnTo>
                  <a:lnTo>
                    <a:pt x="157672" y="265846"/>
                  </a:lnTo>
                  <a:lnTo>
                    <a:pt x="166816" y="258763"/>
                  </a:lnTo>
                  <a:lnTo>
                    <a:pt x="175562" y="250887"/>
                  </a:lnTo>
                  <a:lnTo>
                    <a:pt x="183893" y="242309"/>
                  </a:lnTo>
                  <a:lnTo>
                    <a:pt x="191867" y="233173"/>
                  </a:lnTo>
                  <a:lnTo>
                    <a:pt x="199563" y="223619"/>
                  </a:lnTo>
                  <a:lnTo>
                    <a:pt x="207053" y="213762"/>
                  </a:lnTo>
                  <a:lnTo>
                    <a:pt x="214396" y="203692"/>
                  </a:lnTo>
                  <a:lnTo>
                    <a:pt x="221631" y="193503"/>
                  </a:lnTo>
                  <a:lnTo>
                    <a:pt x="228645" y="184238"/>
                  </a:lnTo>
                  <a:lnTo>
                    <a:pt x="235756" y="178373"/>
                  </a:lnTo>
                  <a:lnTo>
                    <a:pt x="242785" y="177617"/>
                  </a:lnTo>
                  <a:lnTo>
                    <a:pt x="248357" y="181954"/>
                  </a:lnTo>
                  <a:lnTo>
                    <a:pt x="252334" y="190697"/>
                  </a:lnTo>
                  <a:lnTo>
                    <a:pt x="255069" y="202780"/>
                  </a:lnTo>
                  <a:lnTo>
                    <a:pt x="256922" y="217023"/>
                  </a:lnTo>
                  <a:lnTo>
                    <a:pt x="258165" y="232573"/>
                  </a:lnTo>
                  <a:lnTo>
                    <a:pt x="258829" y="249065"/>
                  </a:lnTo>
                  <a:lnTo>
                    <a:pt x="258742" y="266497"/>
                  </a:lnTo>
                  <a:lnTo>
                    <a:pt x="257868" y="284815"/>
                  </a:lnTo>
                  <a:lnTo>
                    <a:pt x="256466" y="303880"/>
                  </a:lnTo>
                  <a:lnTo>
                    <a:pt x="254985" y="323526"/>
                  </a:lnTo>
                  <a:lnTo>
                    <a:pt x="253694" y="343595"/>
                  </a:lnTo>
                  <a:lnTo>
                    <a:pt x="252676" y="363804"/>
                  </a:lnTo>
                  <a:lnTo>
                    <a:pt x="251918" y="383752"/>
                  </a:lnTo>
                  <a:lnTo>
                    <a:pt x="251373" y="403243"/>
                  </a:lnTo>
                  <a:lnTo>
                    <a:pt x="250990" y="422264"/>
                  </a:lnTo>
                  <a:lnTo>
                    <a:pt x="250725" y="440883"/>
                  </a:lnTo>
                  <a:lnTo>
                    <a:pt x="250543" y="459189"/>
                  </a:lnTo>
                  <a:lnTo>
                    <a:pt x="250420" y="477265"/>
                  </a:lnTo>
                  <a:lnTo>
                    <a:pt x="250337" y="495175"/>
                  </a:lnTo>
                  <a:lnTo>
                    <a:pt x="250286" y="512960"/>
                  </a:lnTo>
                  <a:lnTo>
                    <a:pt x="250421" y="530329"/>
                  </a:lnTo>
                  <a:lnTo>
                    <a:pt x="251044" y="546693"/>
                  </a:lnTo>
                  <a:lnTo>
                    <a:pt x="252276" y="561800"/>
                  </a:lnTo>
                  <a:lnTo>
                    <a:pt x="253926" y="575475"/>
                  </a:lnTo>
                  <a:lnTo>
                    <a:pt x="255744" y="588887"/>
                  </a:lnTo>
                  <a:lnTo>
                    <a:pt x="257891" y="604331"/>
                  </a:lnTo>
                  <a:lnTo>
                    <a:pt x="260696" y="625782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425623" y="416591"/>
              <a:ext cx="203996" cy="552031"/>
            </a:xfrm>
            <a:custGeom>
              <a:avLst/>
              <a:gdLst/>
              <a:ahLst/>
              <a:cxnLst/>
              <a:rect l="0" t="0" r="0" b="0"/>
              <a:pathLst>
                <a:path w="203996" h="552031">
                  <a:moveTo>
                    <a:pt x="196180" y="194061"/>
                  </a:moveTo>
                  <a:lnTo>
                    <a:pt x="199047" y="182326"/>
                  </a:lnTo>
                  <a:lnTo>
                    <a:pt x="201188" y="171197"/>
                  </a:lnTo>
                  <a:lnTo>
                    <a:pt x="202787" y="159599"/>
                  </a:lnTo>
                  <a:lnTo>
                    <a:pt x="203794" y="147438"/>
                  </a:lnTo>
                  <a:lnTo>
                    <a:pt x="203995" y="134778"/>
                  </a:lnTo>
                  <a:lnTo>
                    <a:pt x="203330" y="121726"/>
                  </a:lnTo>
                  <a:lnTo>
                    <a:pt x="201573" y="108547"/>
                  </a:lnTo>
                  <a:lnTo>
                    <a:pt x="198265" y="95630"/>
                  </a:lnTo>
                  <a:lnTo>
                    <a:pt x="193300" y="83173"/>
                  </a:lnTo>
                  <a:lnTo>
                    <a:pt x="187034" y="71352"/>
                  </a:lnTo>
                  <a:lnTo>
                    <a:pt x="180073" y="60407"/>
                  </a:lnTo>
                  <a:lnTo>
                    <a:pt x="172835" y="50378"/>
                  </a:lnTo>
                  <a:lnTo>
                    <a:pt x="165367" y="41150"/>
                  </a:lnTo>
                  <a:lnTo>
                    <a:pt x="157449" y="32558"/>
                  </a:lnTo>
                  <a:lnTo>
                    <a:pt x="148971" y="24449"/>
                  </a:lnTo>
                  <a:lnTo>
                    <a:pt x="139804" y="17019"/>
                  </a:lnTo>
                  <a:lnTo>
                    <a:pt x="129732" y="10779"/>
                  </a:lnTo>
                  <a:lnTo>
                    <a:pt x="118732" y="5920"/>
                  </a:lnTo>
                  <a:lnTo>
                    <a:pt x="107089" y="2488"/>
                  </a:lnTo>
                  <a:lnTo>
                    <a:pt x="95281" y="551"/>
                  </a:lnTo>
                  <a:lnTo>
                    <a:pt x="83606" y="0"/>
                  </a:lnTo>
                  <a:lnTo>
                    <a:pt x="72327" y="917"/>
                  </a:lnTo>
                  <a:lnTo>
                    <a:pt x="61753" y="3652"/>
                  </a:lnTo>
                  <a:lnTo>
                    <a:pt x="51981" y="8237"/>
                  </a:lnTo>
                  <a:lnTo>
                    <a:pt x="43097" y="14585"/>
                  </a:lnTo>
                  <a:lnTo>
                    <a:pt x="35268" y="22666"/>
                  </a:lnTo>
                  <a:lnTo>
                    <a:pt x="28481" y="32287"/>
                  </a:lnTo>
                  <a:lnTo>
                    <a:pt x="22582" y="43153"/>
                  </a:lnTo>
                  <a:lnTo>
                    <a:pt x="17377" y="54962"/>
                  </a:lnTo>
                  <a:lnTo>
                    <a:pt x="12691" y="67458"/>
                  </a:lnTo>
                  <a:lnTo>
                    <a:pt x="8542" y="80441"/>
                  </a:lnTo>
                  <a:lnTo>
                    <a:pt x="5127" y="93761"/>
                  </a:lnTo>
                  <a:lnTo>
                    <a:pt x="2499" y="107314"/>
                  </a:lnTo>
                  <a:lnTo>
                    <a:pt x="735" y="121025"/>
                  </a:lnTo>
                  <a:lnTo>
                    <a:pt x="0" y="134844"/>
                  </a:lnTo>
                  <a:lnTo>
                    <a:pt x="290" y="148730"/>
                  </a:lnTo>
                  <a:lnTo>
                    <a:pt x="1621" y="162497"/>
                  </a:lnTo>
                  <a:lnTo>
                    <a:pt x="4110" y="175820"/>
                  </a:lnTo>
                  <a:lnTo>
                    <a:pt x="7710" y="188557"/>
                  </a:lnTo>
                  <a:lnTo>
                    <a:pt x="12244" y="200567"/>
                  </a:lnTo>
                  <a:lnTo>
                    <a:pt x="17505" y="211640"/>
                  </a:lnTo>
                  <a:lnTo>
                    <a:pt x="23305" y="221752"/>
                  </a:lnTo>
                  <a:lnTo>
                    <a:pt x="29656" y="230864"/>
                  </a:lnTo>
                  <a:lnTo>
                    <a:pt x="36750" y="238847"/>
                  </a:lnTo>
                  <a:lnTo>
                    <a:pt x="44639" y="245724"/>
                  </a:lnTo>
                  <a:lnTo>
                    <a:pt x="53395" y="251174"/>
                  </a:lnTo>
                  <a:lnTo>
                    <a:pt x="63183" y="254480"/>
                  </a:lnTo>
                  <a:lnTo>
                    <a:pt x="73979" y="255437"/>
                  </a:lnTo>
                  <a:lnTo>
                    <a:pt x="85145" y="254131"/>
                  </a:lnTo>
                  <a:lnTo>
                    <a:pt x="95567" y="250670"/>
                  </a:lnTo>
                  <a:lnTo>
                    <a:pt x="104685" y="245343"/>
                  </a:lnTo>
                  <a:lnTo>
                    <a:pt x="112619" y="238531"/>
                  </a:lnTo>
                  <a:lnTo>
                    <a:pt x="119869" y="230605"/>
                  </a:lnTo>
                  <a:lnTo>
                    <a:pt x="126822" y="221878"/>
                  </a:lnTo>
                  <a:lnTo>
                    <a:pt x="133681" y="212751"/>
                  </a:lnTo>
                  <a:lnTo>
                    <a:pt x="140534" y="203704"/>
                  </a:lnTo>
                  <a:lnTo>
                    <a:pt x="147428" y="195037"/>
                  </a:lnTo>
                  <a:lnTo>
                    <a:pt x="154876" y="188369"/>
                  </a:lnTo>
                  <a:lnTo>
                    <a:pt x="162654" y="186084"/>
                  </a:lnTo>
                  <a:lnTo>
                    <a:pt x="169224" y="188279"/>
                  </a:lnTo>
                  <a:lnTo>
                    <a:pt x="174194" y="194036"/>
                  </a:lnTo>
                  <a:lnTo>
                    <a:pt x="177772" y="202393"/>
                  </a:lnTo>
                  <a:lnTo>
                    <a:pt x="180282" y="212906"/>
                  </a:lnTo>
                  <a:lnTo>
                    <a:pt x="182015" y="225622"/>
                  </a:lnTo>
                  <a:lnTo>
                    <a:pt x="183199" y="240399"/>
                  </a:lnTo>
                  <a:lnTo>
                    <a:pt x="184003" y="256730"/>
                  </a:lnTo>
                  <a:lnTo>
                    <a:pt x="184546" y="273919"/>
                  </a:lnTo>
                  <a:lnTo>
                    <a:pt x="184911" y="291489"/>
                  </a:lnTo>
                  <a:lnTo>
                    <a:pt x="185156" y="309355"/>
                  </a:lnTo>
                  <a:lnTo>
                    <a:pt x="185320" y="327717"/>
                  </a:lnTo>
                  <a:lnTo>
                    <a:pt x="185431" y="346657"/>
                  </a:lnTo>
                  <a:lnTo>
                    <a:pt x="185505" y="365970"/>
                  </a:lnTo>
                  <a:lnTo>
                    <a:pt x="185553" y="385249"/>
                  </a:lnTo>
                  <a:lnTo>
                    <a:pt x="185586" y="404255"/>
                  </a:lnTo>
                  <a:lnTo>
                    <a:pt x="185608" y="422764"/>
                  </a:lnTo>
                  <a:lnTo>
                    <a:pt x="185622" y="440500"/>
                  </a:lnTo>
                  <a:lnTo>
                    <a:pt x="185632" y="457387"/>
                  </a:lnTo>
                  <a:lnTo>
                    <a:pt x="185638" y="473495"/>
                  </a:lnTo>
                  <a:lnTo>
                    <a:pt x="185644" y="490832"/>
                  </a:lnTo>
                  <a:lnTo>
                    <a:pt x="185648" y="514275"/>
                  </a:lnTo>
                  <a:lnTo>
                    <a:pt x="185651" y="552030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790259" y="96862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939849" y="437726"/>
              <a:ext cx="218908" cy="488782"/>
            </a:xfrm>
            <a:custGeom>
              <a:avLst/>
              <a:gdLst/>
              <a:ahLst/>
              <a:cxnLst/>
              <a:rect l="0" t="0" r="0" b="0"/>
              <a:pathLst>
                <a:path w="218908" h="488782">
                  <a:moveTo>
                    <a:pt x="145208" y="162398"/>
                  </a:moveTo>
                  <a:lnTo>
                    <a:pt x="151075" y="153664"/>
                  </a:lnTo>
                  <a:lnTo>
                    <a:pt x="156640" y="145957"/>
                  </a:lnTo>
                  <a:lnTo>
                    <a:pt x="162430" y="138546"/>
                  </a:lnTo>
                  <a:lnTo>
                    <a:pt x="168164" y="130939"/>
                  </a:lnTo>
                  <a:lnTo>
                    <a:pt x="173198" y="122464"/>
                  </a:lnTo>
                  <a:lnTo>
                    <a:pt x="177215" y="112836"/>
                  </a:lnTo>
                  <a:lnTo>
                    <a:pt x="180067" y="102268"/>
                  </a:lnTo>
                  <a:lnTo>
                    <a:pt x="181608" y="91256"/>
                  </a:lnTo>
                  <a:lnTo>
                    <a:pt x="181892" y="80147"/>
                  </a:lnTo>
                  <a:lnTo>
                    <a:pt x="180793" y="69095"/>
                  </a:lnTo>
                  <a:lnTo>
                    <a:pt x="177936" y="58149"/>
                  </a:lnTo>
                  <a:lnTo>
                    <a:pt x="173275" y="47318"/>
                  </a:lnTo>
                  <a:lnTo>
                    <a:pt x="167044" y="36910"/>
                  </a:lnTo>
                  <a:lnTo>
                    <a:pt x="159575" y="27520"/>
                  </a:lnTo>
                  <a:lnTo>
                    <a:pt x="151178" y="19393"/>
                  </a:lnTo>
                  <a:lnTo>
                    <a:pt x="141949" y="12613"/>
                  </a:lnTo>
                  <a:lnTo>
                    <a:pt x="131776" y="7275"/>
                  </a:lnTo>
                  <a:lnTo>
                    <a:pt x="120681" y="3286"/>
                  </a:lnTo>
                  <a:lnTo>
                    <a:pt x="108960" y="742"/>
                  </a:lnTo>
                  <a:lnTo>
                    <a:pt x="97092" y="0"/>
                  </a:lnTo>
                  <a:lnTo>
                    <a:pt x="85368" y="1096"/>
                  </a:lnTo>
                  <a:lnTo>
                    <a:pt x="73886" y="3949"/>
                  </a:lnTo>
                  <a:lnTo>
                    <a:pt x="62643" y="8530"/>
                  </a:lnTo>
                  <a:lnTo>
                    <a:pt x="51607" y="14653"/>
                  </a:lnTo>
                  <a:lnTo>
                    <a:pt x="41060" y="22187"/>
                  </a:lnTo>
                  <a:lnTo>
                    <a:pt x="31577" y="31138"/>
                  </a:lnTo>
                  <a:lnTo>
                    <a:pt x="23387" y="41380"/>
                  </a:lnTo>
                  <a:lnTo>
                    <a:pt x="16564" y="52679"/>
                  </a:lnTo>
                  <a:lnTo>
                    <a:pt x="11198" y="64787"/>
                  </a:lnTo>
                  <a:lnTo>
                    <a:pt x="7181" y="77487"/>
                  </a:lnTo>
                  <a:lnTo>
                    <a:pt x="4279" y="90608"/>
                  </a:lnTo>
                  <a:lnTo>
                    <a:pt x="2232" y="104021"/>
                  </a:lnTo>
                  <a:lnTo>
                    <a:pt x="817" y="117633"/>
                  </a:lnTo>
                  <a:lnTo>
                    <a:pt x="15" y="131213"/>
                  </a:lnTo>
                  <a:lnTo>
                    <a:pt x="0" y="144412"/>
                  </a:lnTo>
                  <a:lnTo>
                    <a:pt x="814" y="157064"/>
                  </a:lnTo>
                  <a:lnTo>
                    <a:pt x="2683" y="169017"/>
                  </a:lnTo>
                  <a:lnTo>
                    <a:pt x="6072" y="180053"/>
                  </a:lnTo>
                  <a:lnTo>
                    <a:pt x="11098" y="190139"/>
                  </a:lnTo>
                  <a:lnTo>
                    <a:pt x="17577" y="199235"/>
                  </a:lnTo>
                  <a:lnTo>
                    <a:pt x="25213" y="207206"/>
                  </a:lnTo>
                  <a:lnTo>
                    <a:pt x="33719" y="214080"/>
                  </a:lnTo>
                  <a:lnTo>
                    <a:pt x="42851" y="219698"/>
                  </a:lnTo>
                  <a:lnTo>
                    <a:pt x="52426" y="223649"/>
                  </a:lnTo>
                  <a:lnTo>
                    <a:pt x="62307" y="225857"/>
                  </a:lnTo>
                  <a:lnTo>
                    <a:pt x="72399" y="226375"/>
                  </a:lnTo>
                  <a:lnTo>
                    <a:pt x="82633" y="225209"/>
                  </a:lnTo>
                  <a:lnTo>
                    <a:pt x="92959" y="222533"/>
                  </a:lnTo>
                  <a:lnTo>
                    <a:pt x="103183" y="218467"/>
                  </a:lnTo>
                  <a:lnTo>
                    <a:pt x="112974" y="212996"/>
                  </a:lnTo>
                  <a:lnTo>
                    <a:pt x="122191" y="206245"/>
                  </a:lnTo>
                  <a:lnTo>
                    <a:pt x="130854" y="198443"/>
                  </a:lnTo>
                  <a:lnTo>
                    <a:pt x="139059" y="189835"/>
                  </a:lnTo>
                  <a:lnTo>
                    <a:pt x="146910" y="180639"/>
                  </a:lnTo>
                  <a:lnTo>
                    <a:pt x="154335" y="171025"/>
                  </a:lnTo>
                  <a:lnTo>
                    <a:pt x="161103" y="161118"/>
                  </a:lnTo>
                  <a:lnTo>
                    <a:pt x="167155" y="151042"/>
                  </a:lnTo>
                  <a:lnTo>
                    <a:pt x="173107" y="142050"/>
                  </a:lnTo>
                  <a:lnTo>
                    <a:pt x="179529" y="137511"/>
                  </a:lnTo>
                  <a:lnTo>
                    <a:pt x="185394" y="139026"/>
                  </a:lnTo>
                  <a:lnTo>
                    <a:pt x="189678" y="144708"/>
                  </a:lnTo>
                  <a:lnTo>
                    <a:pt x="192530" y="153261"/>
                  </a:lnTo>
                  <a:lnTo>
                    <a:pt x="194381" y="164110"/>
                  </a:lnTo>
                  <a:lnTo>
                    <a:pt x="195584" y="176810"/>
                  </a:lnTo>
                  <a:lnTo>
                    <a:pt x="196535" y="191097"/>
                  </a:lnTo>
                  <a:lnTo>
                    <a:pt x="197692" y="206903"/>
                  </a:lnTo>
                  <a:lnTo>
                    <a:pt x="199273" y="224056"/>
                  </a:lnTo>
                  <a:lnTo>
                    <a:pt x="201146" y="242136"/>
                  </a:lnTo>
                  <a:lnTo>
                    <a:pt x="202939" y="260573"/>
                  </a:lnTo>
                  <a:lnTo>
                    <a:pt x="204438" y="279011"/>
                  </a:lnTo>
                  <a:lnTo>
                    <a:pt x="205594" y="297308"/>
                  </a:lnTo>
                  <a:lnTo>
                    <a:pt x="206445" y="315432"/>
                  </a:lnTo>
                  <a:lnTo>
                    <a:pt x="207056" y="333399"/>
                  </a:lnTo>
                  <a:lnTo>
                    <a:pt x="207652" y="351075"/>
                  </a:lnTo>
                  <a:lnTo>
                    <a:pt x="208592" y="368184"/>
                  </a:lnTo>
                  <a:lnTo>
                    <a:pt x="210040" y="384623"/>
                  </a:lnTo>
                  <a:lnTo>
                    <a:pt x="211828" y="400444"/>
                  </a:lnTo>
                  <a:lnTo>
                    <a:pt x="213568" y="415762"/>
                  </a:lnTo>
                  <a:lnTo>
                    <a:pt x="215032" y="430681"/>
                  </a:lnTo>
                  <a:lnTo>
                    <a:pt x="216169" y="444699"/>
                  </a:lnTo>
                  <a:lnTo>
                    <a:pt x="217129" y="458092"/>
                  </a:lnTo>
                  <a:lnTo>
                    <a:pt x="217994" y="472041"/>
                  </a:lnTo>
                  <a:lnTo>
                    <a:pt x="218907" y="488781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342451" y="474255"/>
              <a:ext cx="184803" cy="557538"/>
            </a:xfrm>
            <a:custGeom>
              <a:avLst/>
              <a:gdLst/>
              <a:ahLst/>
              <a:cxnLst/>
              <a:rect l="0" t="0" r="0" b="0"/>
              <a:pathLst>
                <a:path w="184803" h="557538">
                  <a:moveTo>
                    <a:pt x="79518" y="210097"/>
                  </a:moveTo>
                  <a:lnTo>
                    <a:pt x="85452" y="204229"/>
                  </a:lnTo>
                  <a:lnTo>
                    <a:pt x="91657" y="198665"/>
                  </a:lnTo>
                  <a:lnTo>
                    <a:pt x="98748" y="192866"/>
                  </a:lnTo>
                  <a:lnTo>
                    <a:pt x="106516" y="186785"/>
                  </a:lnTo>
                  <a:lnTo>
                    <a:pt x="114514" y="180455"/>
                  </a:lnTo>
                  <a:lnTo>
                    <a:pt x="122450" y="173923"/>
                  </a:lnTo>
                  <a:lnTo>
                    <a:pt x="130052" y="167074"/>
                  </a:lnTo>
                  <a:lnTo>
                    <a:pt x="136997" y="159643"/>
                  </a:lnTo>
                  <a:lnTo>
                    <a:pt x="143180" y="151532"/>
                  </a:lnTo>
                  <a:lnTo>
                    <a:pt x="148670" y="142797"/>
                  </a:lnTo>
                  <a:lnTo>
                    <a:pt x="153598" y="133555"/>
                  </a:lnTo>
                  <a:lnTo>
                    <a:pt x="158094" y="123921"/>
                  </a:lnTo>
                  <a:lnTo>
                    <a:pt x="161945" y="113671"/>
                  </a:lnTo>
                  <a:lnTo>
                    <a:pt x="164628" y="102274"/>
                  </a:lnTo>
                  <a:lnTo>
                    <a:pt x="165946" y="89538"/>
                  </a:lnTo>
                  <a:lnTo>
                    <a:pt x="165848" y="75901"/>
                  </a:lnTo>
                  <a:lnTo>
                    <a:pt x="164261" y="62208"/>
                  </a:lnTo>
                  <a:lnTo>
                    <a:pt x="161298" y="48972"/>
                  </a:lnTo>
                  <a:lnTo>
                    <a:pt x="157038" y="36663"/>
                  </a:lnTo>
                  <a:lnTo>
                    <a:pt x="151438" y="25855"/>
                  </a:lnTo>
                  <a:lnTo>
                    <a:pt x="144590" y="16712"/>
                  </a:lnTo>
                  <a:lnTo>
                    <a:pt x="136383" y="9388"/>
                  </a:lnTo>
                  <a:lnTo>
                    <a:pt x="126440" y="4202"/>
                  </a:lnTo>
                  <a:lnTo>
                    <a:pt x="114720" y="1123"/>
                  </a:lnTo>
                  <a:lnTo>
                    <a:pt x="101783" y="0"/>
                  </a:lnTo>
                  <a:lnTo>
                    <a:pt x="88568" y="750"/>
                  </a:lnTo>
                  <a:lnTo>
                    <a:pt x="75651" y="3144"/>
                  </a:lnTo>
                  <a:lnTo>
                    <a:pt x="63388" y="7020"/>
                  </a:lnTo>
                  <a:lnTo>
                    <a:pt x="52079" y="12361"/>
                  </a:lnTo>
                  <a:lnTo>
                    <a:pt x="41777" y="19026"/>
                  </a:lnTo>
                  <a:lnTo>
                    <a:pt x="32521" y="26770"/>
                  </a:lnTo>
                  <a:lnTo>
                    <a:pt x="24434" y="35339"/>
                  </a:lnTo>
                  <a:lnTo>
                    <a:pt x="17475" y="44513"/>
                  </a:lnTo>
                  <a:lnTo>
                    <a:pt x="11629" y="54283"/>
                  </a:lnTo>
                  <a:lnTo>
                    <a:pt x="6991" y="64827"/>
                  </a:lnTo>
                  <a:lnTo>
                    <a:pt x="3504" y="76176"/>
                  </a:lnTo>
                  <a:lnTo>
                    <a:pt x="1144" y="88068"/>
                  </a:lnTo>
                  <a:lnTo>
                    <a:pt x="0" y="100051"/>
                  </a:lnTo>
                  <a:lnTo>
                    <a:pt x="13" y="111852"/>
                  </a:lnTo>
                  <a:lnTo>
                    <a:pt x="1155" y="123386"/>
                  </a:lnTo>
                  <a:lnTo>
                    <a:pt x="3518" y="134665"/>
                  </a:lnTo>
                  <a:lnTo>
                    <a:pt x="7042" y="145714"/>
                  </a:lnTo>
                  <a:lnTo>
                    <a:pt x="11865" y="155930"/>
                  </a:lnTo>
                  <a:lnTo>
                    <a:pt x="18384" y="164128"/>
                  </a:lnTo>
                  <a:lnTo>
                    <a:pt x="26652" y="169818"/>
                  </a:lnTo>
                  <a:lnTo>
                    <a:pt x="36118" y="172994"/>
                  </a:lnTo>
                  <a:lnTo>
                    <a:pt x="45849" y="173770"/>
                  </a:lnTo>
                  <a:lnTo>
                    <a:pt x="55278" y="172477"/>
                  </a:lnTo>
                  <a:lnTo>
                    <a:pt x="64216" y="169544"/>
                  </a:lnTo>
                  <a:lnTo>
                    <a:pt x="72672" y="165383"/>
                  </a:lnTo>
                  <a:lnTo>
                    <a:pt x="80722" y="160331"/>
                  </a:lnTo>
                  <a:lnTo>
                    <a:pt x="88297" y="154487"/>
                  </a:lnTo>
                  <a:lnTo>
                    <a:pt x="95173" y="147734"/>
                  </a:lnTo>
                  <a:lnTo>
                    <a:pt x="101285" y="140079"/>
                  </a:lnTo>
                  <a:lnTo>
                    <a:pt x="106714" y="131650"/>
                  </a:lnTo>
                  <a:lnTo>
                    <a:pt x="111596" y="122614"/>
                  </a:lnTo>
                  <a:lnTo>
                    <a:pt x="116081" y="113171"/>
                  </a:lnTo>
                  <a:lnTo>
                    <a:pt x="120771" y="105046"/>
                  </a:lnTo>
                  <a:lnTo>
                    <a:pt x="125859" y="101079"/>
                  </a:lnTo>
                  <a:lnTo>
                    <a:pt x="130384" y="101920"/>
                  </a:lnTo>
                  <a:lnTo>
                    <a:pt x="133955" y="106722"/>
                  </a:lnTo>
                  <a:lnTo>
                    <a:pt x="136607" y="114433"/>
                  </a:lnTo>
                  <a:lnTo>
                    <a:pt x="138507" y="124514"/>
                  </a:lnTo>
                  <a:lnTo>
                    <a:pt x="139838" y="136944"/>
                  </a:lnTo>
                  <a:lnTo>
                    <a:pt x="140757" y="151534"/>
                  </a:lnTo>
                  <a:lnTo>
                    <a:pt x="141386" y="167911"/>
                  </a:lnTo>
                  <a:lnTo>
                    <a:pt x="141813" y="185664"/>
                  </a:lnTo>
                  <a:lnTo>
                    <a:pt x="142106" y="204417"/>
                  </a:lnTo>
                  <a:lnTo>
                    <a:pt x="142472" y="223553"/>
                  </a:lnTo>
                  <a:lnTo>
                    <a:pt x="143251" y="242241"/>
                  </a:lnTo>
                  <a:lnTo>
                    <a:pt x="144587" y="260065"/>
                  </a:lnTo>
                  <a:lnTo>
                    <a:pt x="146298" y="276982"/>
                  </a:lnTo>
                  <a:lnTo>
                    <a:pt x="147986" y="293117"/>
                  </a:lnTo>
                  <a:lnTo>
                    <a:pt x="149419" y="308637"/>
                  </a:lnTo>
                  <a:lnTo>
                    <a:pt x="150702" y="323537"/>
                  </a:lnTo>
                  <a:lnTo>
                    <a:pt x="152170" y="337637"/>
                  </a:lnTo>
                  <a:lnTo>
                    <a:pt x="154004" y="350912"/>
                  </a:lnTo>
                  <a:lnTo>
                    <a:pt x="156067" y="363625"/>
                  </a:lnTo>
                  <a:lnTo>
                    <a:pt x="157998" y="376237"/>
                  </a:lnTo>
                  <a:lnTo>
                    <a:pt x="159599" y="389016"/>
                  </a:lnTo>
                  <a:lnTo>
                    <a:pt x="160996" y="401888"/>
                  </a:lnTo>
                  <a:lnTo>
                    <a:pt x="162541" y="414537"/>
                  </a:lnTo>
                  <a:lnTo>
                    <a:pt x="164432" y="426793"/>
                  </a:lnTo>
                  <a:lnTo>
                    <a:pt x="166702" y="438803"/>
                  </a:lnTo>
                  <a:lnTo>
                    <a:pt x="169305" y="450934"/>
                  </a:lnTo>
                  <a:lnTo>
                    <a:pt x="172166" y="463391"/>
                  </a:lnTo>
                  <a:lnTo>
                    <a:pt x="175053" y="476215"/>
                  </a:lnTo>
                  <a:lnTo>
                    <a:pt x="177604" y="489364"/>
                  </a:lnTo>
                  <a:lnTo>
                    <a:pt x="179650" y="502750"/>
                  </a:lnTo>
                  <a:lnTo>
                    <a:pt x="181194" y="515703"/>
                  </a:lnTo>
                  <a:lnTo>
                    <a:pt x="182480" y="528250"/>
                  </a:lnTo>
                  <a:lnTo>
                    <a:pt x="183618" y="541491"/>
                  </a:lnTo>
                  <a:lnTo>
                    <a:pt x="184802" y="557537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5" name="Straight Connector 14"/>
          <p:cNvCxnSpPr/>
          <p:nvPr/>
        </p:nvCxnSpPr>
        <p:spPr>
          <a:xfrm>
            <a:off x="4811523" y="31585"/>
            <a:ext cx="0" cy="6317099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 22"/>
          <p:cNvGrpSpPr/>
          <p:nvPr/>
        </p:nvGrpSpPr>
        <p:grpSpPr>
          <a:xfrm>
            <a:off x="5085264" y="263212"/>
            <a:ext cx="1947773" cy="715939"/>
            <a:chOff x="5085264" y="263212"/>
            <a:chExt cx="1947773" cy="715939"/>
          </a:xfrm>
        </p:grpSpPr>
        <p:sp>
          <p:nvSpPr>
            <p:cNvPr id="16" name="Freeform 15"/>
            <p:cNvSpPr/>
            <p:nvPr/>
          </p:nvSpPr>
          <p:spPr>
            <a:xfrm>
              <a:off x="5085264" y="263212"/>
              <a:ext cx="340458" cy="715939"/>
            </a:xfrm>
            <a:custGeom>
              <a:avLst/>
              <a:gdLst/>
              <a:ahLst/>
              <a:cxnLst/>
              <a:rect l="0" t="0" r="0" b="0"/>
              <a:pathLst>
                <a:path w="340458" h="715939">
                  <a:moveTo>
                    <a:pt x="0" y="0"/>
                  </a:moveTo>
                  <a:lnTo>
                    <a:pt x="11668" y="2934"/>
                  </a:lnTo>
                  <a:lnTo>
                    <a:pt x="22157" y="5716"/>
                  </a:lnTo>
                  <a:lnTo>
                    <a:pt x="32467" y="8611"/>
                  </a:lnTo>
                  <a:lnTo>
                    <a:pt x="43114" y="11478"/>
                  </a:lnTo>
                  <a:lnTo>
                    <a:pt x="54755" y="13995"/>
                  </a:lnTo>
                  <a:lnTo>
                    <a:pt x="67646" y="16006"/>
                  </a:lnTo>
                  <a:lnTo>
                    <a:pt x="81553" y="17518"/>
                  </a:lnTo>
                  <a:lnTo>
                    <a:pt x="95956" y="18613"/>
                  </a:lnTo>
                  <a:lnTo>
                    <a:pt x="110494" y="19386"/>
                  </a:lnTo>
                  <a:lnTo>
                    <a:pt x="125000" y="19922"/>
                  </a:lnTo>
                  <a:lnTo>
                    <a:pt x="139419" y="20290"/>
                  </a:lnTo>
                  <a:lnTo>
                    <a:pt x="153744" y="20541"/>
                  </a:lnTo>
                  <a:lnTo>
                    <a:pt x="167990" y="20710"/>
                  </a:lnTo>
                  <a:lnTo>
                    <a:pt x="182176" y="20825"/>
                  </a:lnTo>
                  <a:lnTo>
                    <a:pt x="196320" y="20902"/>
                  </a:lnTo>
                  <a:lnTo>
                    <a:pt x="210601" y="20953"/>
                  </a:lnTo>
                  <a:lnTo>
                    <a:pt x="225335" y="20988"/>
                  </a:lnTo>
                  <a:lnTo>
                    <a:pt x="240650" y="21006"/>
                  </a:lnTo>
                  <a:lnTo>
                    <a:pt x="256189" y="20849"/>
                  </a:lnTo>
                  <a:lnTo>
                    <a:pt x="271241" y="20211"/>
                  </a:lnTo>
                  <a:lnTo>
                    <a:pt x="285434" y="18978"/>
                  </a:lnTo>
                  <a:lnTo>
                    <a:pt x="298573" y="17675"/>
                  </a:lnTo>
                  <a:lnTo>
                    <a:pt x="310479" y="17327"/>
                  </a:lnTo>
                  <a:lnTo>
                    <a:pt x="321171" y="18437"/>
                  </a:lnTo>
                  <a:lnTo>
                    <a:pt x="330181" y="21170"/>
                  </a:lnTo>
                  <a:lnTo>
                    <a:pt x="336505" y="25604"/>
                  </a:lnTo>
                  <a:lnTo>
                    <a:pt x="339832" y="31596"/>
                  </a:lnTo>
                  <a:lnTo>
                    <a:pt x="340457" y="39027"/>
                  </a:lnTo>
                  <a:lnTo>
                    <a:pt x="338908" y="47901"/>
                  </a:lnTo>
                  <a:lnTo>
                    <a:pt x="335722" y="58083"/>
                  </a:lnTo>
                  <a:lnTo>
                    <a:pt x="331350" y="69171"/>
                  </a:lnTo>
                  <a:lnTo>
                    <a:pt x="326141" y="80604"/>
                  </a:lnTo>
                  <a:lnTo>
                    <a:pt x="320347" y="92042"/>
                  </a:lnTo>
                  <a:lnTo>
                    <a:pt x="313985" y="103670"/>
                  </a:lnTo>
                  <a:lnTo>
                    <a:pt x="306877" y="116076"/>
                  </a:lnTo>
                  <a:lnTo>
                    <a:pt x="298989" y="129527"/>
                  </a:lnTo>
                  <a:lnTo>
                    <a:pt x="290741" y="143663"/>
                  </a:lnTo>
                  <a:lnTo>
                    <a:pt x="282891" y="157700"/>
                  </a:lnTo>
                  <a:lnTo>
                    <a:pt x="275830" y="171179"/>
                  </a:lnTo>
                  <a:lnTo>
                    <a:pt x="269446" y="183992"/>
                  </a:lnTo>
                  <a:lnTo>
                    <a:pt x="263317" y="196204"/>
                  </a:lnTo>
                  <a:lnTo>
                    <a:pt x="257161" y="207934"/>
                  </a:lnTo>
                  <a:lnTo>
                    <a:pt x="251025" y="219303"/>
                  </a:lnTo>
                  <a:lnTo>
                    <a:pt x="245198" y="230411"/>
                  </a:lnTo>
                  <a:lnTo>
                    <a:pt x="239824" y="241340"/>
                  </a:lnTo>
                  <a:lnTo>
                    <a:pt x="234740" y="252310"/>
                  </a:lnTo>
                  <a:lnTo>
                    <a:pt x="229565" y="263669"/>
                  </a:lnTo>
                  <a:lnTo>
                    <a:pt x="224085" y="275568"/>
                  </a:lnTo>
                  <a:lnTo>
                    <a:pt x="218250" y="287831"/>
                  </a:lnTo>
                  <a:lnTo>
                    <a:pt x="212102" y="300063"/>
                  </a:lnTo>
                  <a:lnTo>
                    <a:pt x="205708" y="312035"/>
                  </a:lnTo>
                  <a:lnTo>
                    <a:pt x="199294" y="323854"/>
                  </a:lnTo>
                  <a:lnTo>
                    <a:pt x="193223" y="335855"/>
                  </a:lnTo>
                  <a:lnTo>
                    <a:pt x="187656" y="348226"/>
                  </a:lnTo>
                  <a:lnTo>
                    <a:pt x="182428" y="360992"/>
                  </a:lnTo>
                  <a:lnTo>
                    <a:pt x="177150" y="374101"/>
                  </a:lnTo>
                  <a:lnTo>
                    <a:pt x="171602" y="387480"/>
                  </a:lnTo>
                  <a:lnTo>
                    <a:pt x="165891" y="401059"/>
                  </a:lnTo>
                  <a:lnTo>
                    <a:pt x="160356" y="414781"/>
                  </a:lnTo>
                  <a:lnTo>
                    <a:pt x="155187" y="428599"/>
                  </a:lnTo>
                  <a:lnTo>
                    <a:pt x="150411" y="442318"/>
                  </a:lnTo>
                  <a:lnTo>
                    <a:pt x="145977" y="455609"/>
                  </a:lnTo>
                  <a:lnTo>
                    <a:pt x="141811" y="468332"/>
                  </a:lnTo>
                  <a:lnTo>
                    <a:pt x="137843" y="480673"/>
                  </a:lnTo>
                  <a:lnTo>
                    <a:pt x="134019" y="493033"/>
                  </a:lnTo>
                  <a:lnTo>
                    <a:pt x="130295" y="505644"/>
                  </a:lnTo>
                  <a:lnTo>
                    <a:pt x="126640" y="518403"/>
                  </a:lnTo>
                  <a:lnTo>
                    <a:pt x="123032" y="530976"/>
                  </a:lnTo>
                  <a:lnTo>
                    <a:pt x="119461" y="543191"/>
                  </a:lnTo>
                  <a:lnTo>
                    <a:pt x="116080" y="555513"/>
                  </a:lnTo>
                  <a:lnTo>
                    <a:pt x="113190" y="568917"/>
                  </a:lnTo>
                  <a:lnTo>
                    <a:pt x="110908" y="583857"/>
                  </a:lnTo>
                  <a:lnTo>
                    <a:pt x="109038" y="599976"/>
                  </a:lnTo>
                  <a:lnTo>
                    <a:pt x="107169" y="616414"/>
                  </a:lnTo>
                  <a:lnTo>
                    <a:pt x="105060" y="632611"/>
                  </a:lnTo>
                  <a:lnTo>
                    <a:pt x="102803" y="648155"/>
                  </a:lnTo>
                  <a:lnTo>
                    <a:pt x="100503" y="664358"/>
                  </a:lnTo>
                  <a:lnTo>
                    <a:pt x="97954" y="684872"/>
                  </a:lnTo>
                  <a:lnTo>
                    <a:pt x="94757" y="715938"/>
                  </a:lnTo>
                </a:path>
              </a:pathLst>
            </a:custGeom>
            <a:ln w="762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811730" y="357968"/>
              <a:ext cx="63172" cy="610654"/>
            </a:xfrm>
            <a:custGeom>
              <a:avLst/>
              <a:gdLst/>
              <a:ahLst/>
              <a:cxnLst/>
              <a:rect l="0" t="0" r="0" b="0"/>
              <a:pathLst>
                <a:path w="63172" h="610654">
                  <a:moveTo>
                    <a:pt x="63171" y="0"/>
                  </a:moveTo>
                  <a:lnTo>
                    <a:pt x="60238" y="8869"/>
                  </a:lnTo>
                  <a:lnTo>
                    <a:pt x="57455" y="17856"/>
                  </a:lnTo>
                  <a:lnTo>
                    <a:pt x="54556" y="27856"/>
                  </a:lnTo>
                  <a:lnTo>
                    <a:pt x="51515" y="39009"/>
                  </a:lnTo>
                  <a:lnTo>
                    <a:pt x="48350" y="51469"/>
                  </a:lnTo>
                  <a:lnTo>
                    <a:pt x="45086" y="65190"/>
                  </a:lnTo>
                  <a:lnTo>
                    <a:pt x="41748" y="80298"/>
                  </a:lnTo>
                  <a:lnTo>
                    <a:pt x="38357" y="97173"/>
                  </a:lnTo>
                  <a:lnTo>
                    <a:pt x="34933" y="115843"/>
                  </a:lnTo>
                  <a:lnTo>
                    <a:pt x="31650" y="135582"/>
                  </a:lnTo>
                  <a:lnTo>
                    <a:pt x="28827" y="155137"/>
                  </a:lnTo>
                  <a:lnTo>
                    <a:pt x="26595" y="173802"/>
                  </a:lnTo>
                  <a:lnTo>
                    <a:pt x="24927" y="191417"/>
                  </a:lnTo>
                  <a:lnTo>
                    <a:pt x="23726" y="208087"/>
                  </a:lnTo>
                  <a:lnTo>
                    <a:pt x="22875" y="224003"/>
                  </a:lnTo>
                  <a:lnTo>
                    <a:pt x="22117" y="239354"/>
                  </a:lnTo>
                  <a:lnTo>
                    <a:pt x="21066" y="254297"/>
                  </a:lnTo>
                  <a:lnTo>
                    <a:pt x="19544" y="268953"/>
                  </a:lnTo>
                  <a:lnTo>
                    <a:pt x="17707" y="283410"/>
                  </a:lnTo>
                  <a:lnTo>
                    <a:pt x="15935" y="297731"/>
                  </a:lnTo>
                  <a:lnTo>
                    <a:pt x="14448" y="311960"/>
                  </a:lnTo>
                  <a:lnTo>
                    <a:pt x="13300" y="326126"/>
                  </a:lnTo>
                  <a:lnTo>
                    <a:pt x="12454" y="340249"/>
                  </a:lnTo>
                  <a:lnTo>
                    <a:pt x="11851" y="354345"/>
                  </a:lnTo>
                  <a:lnTo>
                    <a:pt x="11430" y="368421"/>
                  </a:lnTo>
                  <a:lnTo>
                    <a:pt x="11139" y="382484"/>
                  </a:lnTo>
                  <a:lnTo>
                    <a:pt x="10940" y="396540"/>
                  </a:lnTo>
                  <a:lnTo>
                    <a:pt x="10806" y="410589"/>
                  </a:lnTo>
                  <a:lnTo>
                    <a:pt x="10714" y="424635"/>
                  </a:lnTo>
                  <a:lnTo>
                    <a:pt x="10653" y="438678"/>
                  </a:lnTo>
                  <a:lnTo>
                    <a:pt x="10612" y="452719"/>
                  </a:lnTo>
                  <a:lnTo>
                    <a:pt x="10585" y="466759"/>
                  </a:lnTo>
                  <a:lnTo>
                    <a:pt x="10566" y="480803"/>
                  </a:lnTo>
                  <a:lnTo>
                    <a:pt x="10553" y="495015"/>
                  </a:lnTo>
                  <a:lnTo>
                    <a:pt x="10545" y="509702"/>
                  </a:lnTo>
                  <a:lnTo>
                    <a:pt x="10535" y="524985"/>
                  </a:lnTo>
                  <a:lnTo>
                    <a:pt x="10359" y="540503"/>
                  </a:lnTo>
                  <a:lnTo>
                    <a:pt x="9708" y="555541"/>
                  </a:lnTo>
                  <a:lnTo>
                    <a:pt x="8458" y="569710"/>
                  </a:lnTo>
                  <a:lnTo>
                    <a:pt x="6795" y="582338"/>
                  </a:lnTo>
                  <a:lnTo>
                    <a:pt x="4968" y="593437"/>
                  </a:lnTo>
                  <a:lnTo>
                    <a:pt x="2813" y="602860"/>
                  </a:lnTo>
                  <a:lnTo>
                    <a:pt x="0" y="610653"/>
                  </a:lnTo>
                </a:path>
              </a:pathLst>
            </a:custGeom>
            <a:ln w="762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592409" y="315854"/>
              <a:ext cx="250908" cy="458315"/>
            </a:xfrm>
            <a:custGeom>
              <a:avLst/>
              <a:gdLst/>
              <a:ahLst/>
              <a:cxnLst/>
              <a:rect l="0" t="0" r="0" b="0"/>
              <a:pathLst>
                <a:path w="250908" h="458315">
                  <a:moveTo>
                    <a:pt x="250907" y="315855"/>
                  </a:moveTo>
                  <a:lnTo>
                    <a:pt x="239238" y="318923"/>
                  </a:lnTo>
                  <a:lnTo>
                    <a:pt x="228750" y="322986"/>
                  </a:lnTo>
                  <a:lnTo>
                    <a:pt x="218444" y="328474"/>
                  </a:lnTo>
                  <a:lnTo>
                    <a:pt x="207969" y="335061"/>
                  </a:lnTo>
                  <a:lnTo>
                    <a:pt x="196977" y="342211"/>
                  </a:lnTo>
                  <a:lnTo>
                    <a:pt x="185339" y="349559"/>
                  </a:lnTo>
                  <a:lnTo>
                    <a:pt x="173259" y="357091"/>
                  </a:lnTo>
                  <a:lnTo>
                    <a:pt x="161152" y="365049"/>
                  </a:lnTo>
                  <a:lnTo>
                    <a:pt x="149265" y="373541"/>
                  </a:lnTo>
                  <a:lnTo>
                    <a:pt x="137504" y="382378"/>
                  </a:lnTo>
                  <a:lnTo>
                    <a:pt x="125542" y="391163"/>
                  </a:lnTo>
                  <a:lnTo>
                    <a:pt x="113207" y="399667"/>
                  </a:lnTo>
                  <a:lnTo>
                    <a:pt x="100804" y="407835"/>
                  </a:lnTo>
                  <a:lnTo>
                    <a:pt x="89003" y="415701"/>
                  </a:lnTo>
                  <a:lnTo>
                    <a:pt x="78134" y="423324"/>
                  </a:lnTo>
                  <a:lnTo>
                    <a:pt x="68039" y="430766"/>
                  </a:lnTo>
                  <a:lnTo>
                    <a:pt x="58265" y="438077"/>
                  </a:lnTo>
                  <a:lnTo>
                    <a:pt x="48508" y="445276"/>
                  </a:lnTo>
                  <a:lnTo>
                    <a:pt x="38803" y="451739"/>
                  </a:lnTo>
                  <a:lnTo>
                    <a:pt x="29424" y="456256"/>
                  </a:lnTo>
                  <a:lnTo>
                    <a:pt x="20532" y="458314"/>
                  </a:lnTo>
                  <a:lnTo>
                    <a:pt x="12611" y="457727"/>
                  </a:lnTo>
                  <a:lnTo>
                    <a:pt x="6508" y="454291"/>
                  </a:lnTo>
                  <a:lnTo>
                    <a:pt x="2522" y="448202"/>
                  </a:lnTo>
                  <a:lnTo>
                    <a:pt x="476" y="440082"/>
                  </a:lnTo>
                  <a:lnTo>
                    <a:pt x="0" y="430747"/>
                  </a:lnTo>
                  <a:lnTo>
                    <a:pt x="713" y="420772"/>
                  </a:lnTo>
                  <a:lnTo>
                    <a:pt x="2290" y="410317"/>
                  </a:lnTo>
                  <a:lnTo>
                    <a:pt x="4477" y="399242"/>
                  </a:lnTo>
                  <a:lnTo>
                    <a:pt x="7087" y="387501"/>
                  </a:lnTo>
                  <a:lnTo>
                    <a:pt x="9990" y="375328"/>
                  </a:lnTo>
                  <a:lnTo>
                    <a:pt x="13090" y="363149"/>
                  </a:lnTo>
                  <a:lnTo>
                    <a:pt x="16325" y="351203"/>
                  </a:lnTo>
                  <a:lnTo>
                    <a:pt x="19651" y="339231"/>
                  </a:lnTo>
                  <a:lnTo>
                    <a:pt x="23037" y="326594"/>
                  </a:lnTo>
                  <a:lnTo>
                    <a:pt x="26465" y="312977"/>
                  </a:lnTo>
                  <a:lnTo>
                    <a:pt x="29919" y="298390"/>
                  </a:lnTo>
                  <a:lnTo>
                    <a:pt x="33392" y="282987"/>
                  </a:lnTo>
                  <a:lnTo>
                    <a:pt x="36877" y="266964"/>
                  </a:lnTo>
                  <a:lnTo>
                    <a:pt x="40370" y="250814"/>
                  </a:lnTo>
                  <a:lnTo>
                    <a:pt x="43869" y="235285"/>
                  </a:lnTo>
                  <a:lnTo>
                    <a:pt x="47371" y="220735"/>
                  </a:lnTo>
                  <a:lnTo>
                    <a:pt x="50875" y="207171"/>
                  </a:lnTo>
                  <a:lnTo>
                    <a:pt x="54381" y="194441"/>
                  </a:lnTo>
                  <a:lnTo>
                    <a:pt x="57893" y="182347"/>
                  </a:lnTo>
                  <a:lnTo>
                    <a:pt x="61574" y="170391"/>
                  </a:lnTo>
                  <a:lnTo>
                    <a:pt x="65730" y="157824"/>
                  </a:lnTo>
                  <a:lnTo>
                    <a:pt x="70483" y="144283"/>
                  </a:lnTo>
                  <a:lnTo>
                    <a:pt x="75472" y="129762"/>
                  </a:lnTo>
                  <a:lnTo>
                    <a:pt x="79981" y="114409"/>
                  </a:lnTo>
                  <a:lnTo>
                    <a:pt x="83646" y="98423"/>
                  </a:lnTo>
                  <a:lnTo>
                    <a:pt x="86595" y="82299"/>
                  </a:lnTo>
                  <a:lnTo>
                    <a:pt x="89264" y="66789"/>
                  </a:lnTo>
                  <a:lnTo>
                    <a:pt x="91944" y="52266"/>
                  </a:lnTo>
                  <a:lnTo>
                    <a:pt x="94603" y="39186"/>
                  </a:lnTo>
                  <a:lnTo>
                    <a:pt x="97225" y="26983"/>
                  </a:lnTo>
                  <a:lnTo>
                    <a:pt x="100042" y="14589"/>
                  </a:lnTo>
                  <a:lnTo>
                    <a:pt x="103508" y="0"/>
                  </a:lnTo>
                </a:path>
              </a:pathLst>
            </a:custGeom>
            <a:ln w="762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032829" y="852808"/>
              <a:ext cx="1" cy="52643"/>
            </a:xfrm>
            <a:custGeom>
              <a:avLst/>
              <a:gdLst/>
              <a:ahLst/>
              <a:cxnLst/>
              <a:rect l="0" t="0" r="0" b="0"/>
              <a:pathLst>
                <a:path w="1" h="52643">
                  <a:moveTo>
                    <a:pt x="0" y="0"/>
                  </a:moveTo>
                  <a:lnTo>
                    <a:pt x="0" y="11597"/>
                  </a:lnTo>
                  <a:lnTo>
                    <a:pt x="0" y="22321"/>
                  </a:lnTo>
                  <a:lnTo>
                    <a:pt x="0" y="34661"/>
                  </a:lnTo>
                  <a:lnTo>
                    <a:pt x="0" y="52642"/>
                  </a:lnTo>
                </a:path>
              </a:pathLst>
            </a:custGeom>
            <a:ln w="762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185510" y="343287"/>
              <a:ext cx="296776" cy="635864"/>
            </a:xfrm>
            <a:custGeom>
              <a:avLst/>
              <a:gdLst/>
              <a:ahLst/>
              <a:cxnLst/>
              <a:rect l="0" t="0" r="0" b="0"/>
              <a:pathLst>
                <a:path w="296776" h="635864">
                  <a:moveTo>
                    <a:pt x="278987" y="277894"/>
                  </a:moveTo>
                  <a:lnTo>
                    <a:pt x="281920" y="269026"/>
                  </a:lnTo>
                  <a:lnTo>
                    <a:pt x="284703" y="260039"/>
                  </a:lnTo>
                  <a:lnTo>
                    <a:pt x="287598" y="250043"/>
                  </a:lnTo>
                  <a:lnTo>
                    <a:pt x="290466" y="239063"/>
                  </a:lnTo>
                  <a:lnTo>
                    <a:pt x="292982" y="227251"/>
                  </a:lnTo>
                  <a:lnTo>
                    <a:pt x="294989" y="214793"/>
                  </a:lnTo>
                  <a:lnTo>
                    <a:pt x="296328" y="201855"/>
                  </a:lnTo>
                  <a:lnTo>
                    <a:pt x="296775" y="188574"/>
                  </a:lnTo>
                  <a:lnTo>
                    <a:pt x="296290" y="175052"/>
                  </a:lnTo>
                  <a:lnTo>
                    <a:pt x="294828" y="161364"/>
                  </a:lnTo>
                  <a:lnTo>
                    <a:pt x="292251" y="147562"/>
                  </a:lnTo>
                  <a:lnTo>
                    <a:pt x="288588" y="133688"/>
                  </a:lnTo>
                  <a:lnTo>
                    <a:pt x="283841" y="119929"/>
                  </a:lnTo>
                  <a:lnTo>
                    <a:pt x="277905" y="106610"/>
                  </a:lnTo>
                  <a:lnTo>
                    <a:pt x="270839" y="93873"/>
                  </a:lnTo>
                  <a:lnTo>
                    <a:pt x="262823" y="81693"/>
                  </a:lnTo>
                  <a:lnTo>
                    <a:pt x="254073" y="69973"/>
                  </a:lnTo>
                  <a:lnTo>
                    <a:pt x="244776" y="58609"/>
                  </a:lnTo>
                  <a:lnTo>
                    <a:pt x="234924" y="47672"/>
                  </a:lnTo>
                  <a:lnTo>
                    <a:pt x="224325" y="37393"/>
                  </a:lnTo>
                  <a:lnTo>
                    <a:pt x="212936" y="27856"/>
                  </a:lnTo>
                  <a:lnTo>
                    <a:pt x="200846" y="19315"/>
                  </a:lnTo>
                  <a:lnTo>
                    <a:pt x="188198" y="12256"/>
                  </a:lnTo>
                  <a:lnTo>
                    <a:pt x="175133" y="6812"/>
                  </a:lnTo>
                  <a:lnTo>
                    <a:pt x="161766" y="2970"/>
                  </a:lnTo>
                  <a:lnTo>
                    <a:pt x="148187" y="750"/>
                  </a:lnTo>
                  <a:lnTo>
                    <a:pt x="134465" y="0"/>
                  </a:lnTo>
                  <a:lnTo>
                    <a:pt x="120810" y="614"/>
                  </a:lnTo>
                  <a:lnTo>
                    <a:pt x="107561" y="2612"/>
                  </a:lnTo>
                  <a:lnTo>
                    <a:pt x="94876" y="5878"/>
                  </a:lnTo>
                  <a:lnTo>
                    <a:pt x="82899" y="10188"/>
                  </a:lnTo>
                  <a:lnTo>
                    <a:pt x="71849" y="15297"/>
                  </a:lnTo>
                  <a:lnTo>
                    <a:pt x="61749" y="20996"/>
                  </a:lnTo>
                  <a:lnTo>
                    <a:pt x="52474" y="27279"/>
                  </a:lnTo>
                  <a:lnTo>
                    <a:pt x="43849" y="34328"/>
                  </a:lnTo>
                  <a:lnTo>
                    <a:pt x="35714" y="42186"/>
                  </a:lnTo>
                  <a:lnTo>
                    <a:pt x="28096" y="50922"/>
                  </a:lnTo>
                  <a:lnTo>
                    <a:pt x="21199" y="60696"/>
                  </a:lnTo>
                  <a:lnTo>
                    <a:pt x="15080" y="71497"/>
                  </a:lnTo>
                  <a:lnTo>
                    <a:pt x="9819" y="83175"/>
                  </a:lnTo>
                  <a:lnTo>
                    <a:pt x="5583" y="95538"/>
                  </a:lnTo>
                  <a:lnTo>
                    <a:pt x="2373" y="108409"/>
                  </a:lnTo>
                  <a:lnTo>
                    <a:pt x="370" y="121644"/>
                  </a:lnTo>
                  <a:lnTo>
                    <a:pt x="0" y="135135"/>
                  </a:lnTo>
                  <a:lnTo>
                    <a:pt x="1350" y="148802"/>
                  </a:lnTo>
                  <a:lnTo>
                    <a:pt x="4375" y="162590"/>
                  </a:lnTo>
                  <a:lnTo>
                    <a:pt x="9071" y="176459"/>
                  </a:lnTo>
                  <a:lnTo>
                    <a:pt x="15267" y="190371"/>
                  </a:lnTo>
                  <a:lnTo>
                    <a:pt x="22680" y="203815"/>
                  </a:lnTo>
                  <a:lnTo>
                    <a:pt x="31018" y="215857"/>
                  </a:lnTo>
                  <a:lnTo>
                    <a:pt x="40034" y="226101"/>
                  </a:lnTo>
                  <a:lnTo>
                    <a:pt x="49697" y="234640"/>
                  </a:lnTo>
                  <a:lnTo>
                    <a:pt x="60167" y="241774"/>
                  </a:lnTo>
                  <a:lnTo>
                    <a:pt x="71467" y="247824"/>
                  </a:lnTo>
                  <a:lnTo>
                    <a:pt x="83326" y="252755"/>
                  </a:lnTo>
                  <a:lnTo>
                    <a:pt x="95287" y="256179"/>
                  </a:lnTo>
                  <a:lnTo>
                    <a:pt x="107073" y="258000"/>
                  </a:lnTo>
                  <a:lnTo>
                    <a:pt x="118597" y="258242"/>
                  </a:lnTo>
                  <a:lnTo>
                    <a:pt x="129869" y="256886"/>
                  </a:lnTo>
                  <a:lnTo>
                    <a:pt x="140927" y="254077"/>
                  </a:lnTo>
                  <a:lnTo>
                    <a:pt x="151659" y="249921"/>
                  </a:lnTo>
                  <a:lnTo>
                    <a:pt x="161800" y="244390"/>
                  </a:lnTo>
                  <a:lnTo>
                    <a:pt x="171253" y="237597"/>
                  </a:lnTo>
                  <a:lnTo>
                    <a:pt x="180077" y="229767"/>
                  </a:lnTo>
                  <a:lnTo>
                    <a:pt x="188391" y="221141"/>
                  </a:lnTo>
                  <a:lnTo>
                    <a:pt x="196314" y="211933"/>
                  </a:lnTo>
                  <a:lnTo>
                    <a:pt x="203789" y="202309"/>
                  </a:lnTo>
                  <a:lnTo>
                    <a:pt x="210589" y="192397"/>
                  </a:lnTo>
                  <a:lnTo>
                    <a:pt x="216656" y="182357"/>
                  </a:lnTo>
                  <a:lnTo>
                    <a:pt x="222360" y="174756"/>
                  </a:lnTo>
                  <a:lnTo>
                    <a:pt x="227643" y="173095"/>
                  </a:lnTo>
                  <a:lnTo>
                    <a:pt x="231872" y="177022"/>
                  </a:lnTo>
                  <a:lnTo>
                    <a:pt x="235364" y="185171"/>
                  </a:lnTo>
                  <a:lnTo>
                    <a:pt x="238549" y="196315"/>
                  </a:lnTo>
                  <a:lnTo>
                    <a:pt x="241673" y="209529"/>
                  </a:lnTo>
                  <a:lnTo>
                    <a:pt x="244839" y="224162"/>
                  </a:lnTo>
                  <a:lnTo>
                    <a:pt x="248076" y="239922"/>
                  </a:lnTo>
                  <a:lnTo>
                    <a:pt x="251381" y="256803"/>
                  </a:lnTo>
                  <a:lnTo>
                    <a:pt x="254740" y="274724"/>
                  </a:lnTo>
                  <a:lnTo>
                    <a:pt x="257974" y="293509"/>
                  </a:lnTo>
                  <a:lnTo>
                    <a:pt x="260764" y="312960"/>
                  </a:lnTo>
                  <a:lnTo>
                    <a:pt x="262972" y="332891"/>
                  </a:lnTo>
                  <a:lnTo>
                    <a:pt x="264623" y="352836"/>
                  </a:lnTo>
                  <a:lnTo>
                    <a:pt x="265814" y="372075"/>
                  </a:lnTo>
                  <a:lnTo>
                    <a:pt x="266656" y="390267"/>
                  </a:lnTo>
                  <a:lnTo>
                    <a:pt x="267410" y="407262"/>
                  </a:lnTo>
                  <a:lnTo>
                    <a:pt x="268456" y="422918"/>
                  </a:lnTo>
                  <a:lnTo>
                    <a:pt x="269976" y="437311"/>
                  </a:lnTo>
                  <a:lnTo>
                    <a:pt x="271812" y="450980"/>
                  </a:lnTo>
                  <a:lnTo>
                    <a:pt x="273584" y="464780"/>
                  </a:lnTo>
                  <a:lnTo>
                    <a:pt x="275073" y="479187"/>
                  </a:lnTo>
                  <a:lnTo>
                    <a:pt x="276395" y="494309"/>
                  </a:lnTo>
                  <a:lnTo>
                    <a:pt x="277889" y="510072"/>
                  </a:lnTo>
                  <a:lnTo>
                    <a:pt x="279740" y="526342"/>
                  </a:lnTo>
                  <a:lnTo>
                    <a:pt x="281815" y="542827"/>
                  </a:lnTo>
                  <a:lnTo>
                    <a:pt x="283753" y="559113"/>
                  </a:lnTo>
                  <a:lnTo>
                    <a:pt x="285354" y="574971"/>
                  </a:lnTo>
                  <a:lnTo>
                    <a:pt x="286584" y="589769"/>
                  </a:lnTo>
                  <a:lnTo>
                    <a:pt x="287618" y="603844"/>
                  </a:lnTo>
                  <a:lnTo>
                    <a:pt x="288544" y="618428"/>
                  </a:lnTo>
                  <a:lnTo>
                    <a:pt x="289516" y="635863"/>
                  </a:lnTo>
                </a:path>
              </a:pathLst>
            </a:custGeom>
            <a:ln w="762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877784" y="558010"/>
              <a:ext cx="18382" cy="284270"/>
            </a:xfrm>
            <a:custGeom>
              <a:avLst/>
              <a:gdLst/>
              <a:ahLst/>
              <a:cxnLst/>
              <a:rect l="0" t="0" r="0" b="0"/>
              <a:pathLst>
                <a:path w="18382" h="284270">
                  <a:moveTo>
                    <a:pt x="7853" y="0"/>
                  </a:moveTo>
                  <a:lnTo>
                    <a:pt x="7853" y="11802"/>
                  </a:lnTo>
                  <a:lnTo>
                    <a:pt x="7853" y="23571"/>
                  </a:lnTo>
                  <a:lnTo>
                    <a:pt x="7848" y="36457"/>
                  </a:lnTo>
                  <a:lnTo>
                    <a:pt x="7676" y="50132"/>
                  </a:lnTo>
                  <a:lnTo>
                    <a:pt x="7028" y="63812"/>
                  </a:lnTo>
                  <a:lnTo>
                    <a:pt x="5778" y="77037"/>
                  </a:lnTo>
                  <a:lnTo>
                    <a:pt x="4126" y="90007"/>
                  </a:lnTo>
                  <a:lnTo>
                    <a:pt x="2478" y="103383"/>
                  </a:lnTo>
                  <a:lnTo>
                    <a:pt x="1079" y="117528"/>
                  </a:lnTo>
                  <a:lnTo>
                    <a:pt x="159" y="132486"/>
                  </a:lnTo>
                  <a:lnTo>
                    <a:pt x="0" y="148144"/>
                  </a:lnTo>
                  <a:lnTo>
                    <a:pt x="675" y="164352"/>
                  </a:lnTo>
                  <a:lnTo>
                    <a:pt x="2096" y="180966"/>
                  </a:lnTo>
                  <a:lnTo>
                    <a:pt x="4113" y="197872"/>
                  </a:lnTo>
                  <a:lnTo>
                    <a:pt x="6574" y="214959"/>
                  </a:lnTo>
                  <a:lnTo>
                    <a:pt x="9200" y="231407"/>
                  </a:lnTo>
                  <a:lnTo>
                    <a:pt x="11852" y="247299"/>
                  </a:lnTo>
                  <a:lnTo>
                    <a:pt x="14761" y="264030"/>
                  </a:lnTo>
                  <a:lnTo>
                    <a:pt x="18381" y="284269"/>
                  </a:lnTo>
                </a:path>
              </a:pathLst>
            </a:custGeom>
            <a:ln w="762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706653" y="673823"/>
              <a:ext cx="326384" cy="73701"/>
            </a:xfrm>
            <a:custGeom>
              <a:avLst/>
              <a:gdLst/>
              <a:ahLst/>
              <a:cxnLst/>
              <a:rect l="0" t="0" r="0" b="0"/>
              <a:pathLst>
                <a:path w="326384" h="73701">
                  <a:moveTo>
                    <a:pt x="326383" y="0"/>
                  </a:moveTo>
                  <a:lnTo>
                    <a:pt x="317447" y="2934"/>
                  </a:lnTo>
                  <a:lnTo>
                    <a:pt x="307821" y="5716"/>
                  </a:lnTo>
                  <a:lnTo>
                    <a:pt x="296524" y="8616"/>
                  </a:lnTo>
                  <a:lnTo>
                    <a:pt x="283511" y="11656"/>
                  </a:lnTo>
                  <a:lnTo>
                    <a:pt x="268734" y="14821"/>
                  </a:lnTo>
                  <a:lnTo>
                    <a:pt x="252356" y="18085"/>
                  </a:lnTo>
                  <a:lnTo>
                    <a:pt x="234670" y="21423"/>
                  </a:lnTo>
                  <a:lnTo>
                    <a:pt x="215985" y="24815"/>
                  </a:lnTo>
                  <a:lnTo>
                    <a:pt x="196581" y="28243"/>
                  </a:lnTo>
                  <a:lnTo>
                    <a:pt x="176997" y="31698"/>
                  </a:lnTo>
                  <a:lnTo>
                    <a:pt x="158002" y="35171"/>
                  </a:lnTo>
                  <a:lnTo>
                    <a:pt x="139974" y="38655"/>
                  </a:lnTo>
                  <a:lnTo>
                    <a:pt x="123091" y="42148"/>
                  </a:lnTo>
                  <a:lnTo>
                    <a:pt x="107510" y="45646"/>
                  </a:lnTo>
                  <a:lnTo>
                    <a:pt x="93170" y="49148"/>
                  </a:lnTo>
                  <a:lnTo>
                    <a:pt x="79708" y="52653"/>
                  </a:lnTo>
                  <a:lnTo>
                    <a:pt x="66579" y="56159"/>
                  </a:lnTo>
                  <a:lnTo>
                    <a:pt x="53458" y="59662"/>
                  </a:lnTo>
                  <a:lnTo>
                    <a:pt x="40817" y="63009"/>
                  </a:lnTo>
                  <a:lnTo>
                    <a:pt x="28577" y="66233"/>
                  </a:lnTo>
                  <a:lnTo>
                    <a:pt x="15660" y="69616"/>
                  </a:lnTo>
                  <a:lnTo>
                    <a:pt x="0" y="73700"/>
                  </a:lnTo>
                </a:path>
              </a:pathLst>
            </a:custGeom>
            <a:ln w="762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7275192" y="195428"/>
            <a:ext cx="1631918" cy="710023"/>
            <a:chOff x="7275192" y="195428"/>
            <a:chExt cx="1631918" cy="710023"/>
          </a:xfrm>
        </p:grpSpPr>
        <p:sp>
          <p:nvSpPr>
            <p:cNvPr id="24" name="Freeform 23"/>
            <p:cNvSpPr/>
            <p:nvPr/>
          </p:nvSpPr>
          <p:spPr>
            <a:xfrm>
              <a:off x="7275192" y="195428"/>
              <a:ext cx="366488" cy="710023"/>
            </a:xfrm>
            <a:custGeom>
              <a:avLst/>
              <a:gdLst/>
              <a:ahLst/>
              <a:cxnLst/>
              <a:rect l="0" t="0" r="0" b="0"/>
              <a:pathLst>
                <a:path w="366488" h="710023">
                  <a:moveTo>
                    <a:pt x="252684" y="4613"/>
                  </a:moveTo>
                  <a:lnTo>
                    <a:pt x="243882" y="1813"/>
                  </a:lnTo>
                  <a:lnTo>
                    <a:pt x="235535" y="311"/>
                  </a:lnTo>
                  <a:lnTo>
                    <a:pt x="226831" y="0"/>
                  </a:lnTo>
                  <a:lnTo>
                    <a:pt x="217538" y="507"/>
                  </a:lnTo>
                  <a:lnTo>
                    <a:pt x="207395" y="1326"/>
                  </a:lnTo>
                  <a:lnTo>
                    <a:pt x="196350" y="2142"/>
                  </a:lnTo>
                  <a:lnTo>
                    <a:pt x="184510" y="2826"/>
                  </a:lnTo>
                  <a:lnTo>
                    <a:pt x="172041" y="3352"/>
                  </a:lnTo>
                  <a:lnTo>
                    <a:pt x="159097" y="3743"/>
                  </a:lnTo>
                  <a:lnTo>
                    <a:pt x="145814" y="4190"/>
                  </a:lnTo>
                  <a:lnTo>
                    <a:pt x="132293" y="5030"/>
                  </a:lnTo>
                  <a:lnTo>
                    <a:pt x="118605" y="6416"/>
                  </a:lnTo>
                  <a:lnTo>
                    <a:pt x="104803" y="8331"/>
                  </a:lnTo>
                  <a:lnTo>
                    <a:pt x="90924" y="10689"/>
                  </a:lnTo>
                  <a:lnTo>
                    <a:pt x="77002" y="13395"/>
                  </a:lnTo>
                  <a:lnTo>
                    <a:pt x="63382" y="16687"/>
                  </a:lnTo>
                  <a:lnTo>
                    <a:pt x="50687" y="21107"/>
                  </a:lnTo>
                  <a:lnTo>
                    <a:pt x="39197" y="26864"/>
                  </a:lnTo>
                  <a:lnTo>
                    <a:pt x="29177" y="34020"/>
                  </a:lnTo>
                  <a:lnTo>
                    <a:pt x="21044" y="42651"/>
                  </a:lnTo>
                  <a:lnTo>
                    <a:pt x="14833" y="52654"/>
                  </a:lnTo>
                  <a:lnTo>
                    <a:pt x="10289" y="64117"/>
                  </a:lnTo>
                  <a:lnTo>
                    <a:pt x="7057" y="77393"/>
                  </a:lnTo>
                  <a:lnTo>
                    <a:pt x="4803" y="92500"/>
                  </a:lnTo>
                  <a:lnTo>
                    <a:pt x="3249" y="108863"/>
                  </a:lnTo>
                  <a:lnTo>
                    <a:pt x="2190" y="125531"/>
                  </a:lnTo>
                  <a:lnTo>
                    <a:pt x="1471" y="141923"/>
                  </a:lnTo>
                  <a:lnTo>
                    <a:pt x="986" y="157843"/>
                  </a:lnTo>
                  <a:lnTo>
                    <a:pt x="660" y="173292"/>
                  </a:lnTo>
                  <a:lnTo>
                    <a:pt x="446" y="188350"/>
                  </a:lnTo>
                  <a:lnTo>
                    <a:pt x="472" y="203106"/>
                  </a:lnTo>
                  <a:lnTo>
                    <a:pt x="1022" y="217641"/>
                  </a:lnTo>
                  <a:lnTo>
                    <a:pt x="2210" y="232016"/>
                  </a:lnTo>
                  <a:lnTo>
                    <a:pt x="3993" y="246113"/>
                  </a:lnTo>
                  <a:lnTo>
                    <a:pt x="6259" y="259660"/>
                  </a:lnTo>
                  <a:lnTo>
                    <a:pt x="8909" y="272521"/>
                  </a:lnTo>
                  <a:lnTo>
                    <a:pt x="12308" y="283637"/>
                  </a:lnTo>
                  <a:lnTo>
                    <a:pt x="17117" y="290147"/>
                  </a:lnTo>
                  <a:lnTo>
                    <a:pt x="22916" y="291065"/>
                  </a:lnTo>
                  <a:lnTo>
                    <a:pt x="28860" y="288603"/>
                  </a:lnTo>
                  <a:lnTo>
                    <a:pt x="35029" y="284297"/>
                  </a:lnTo>
                  <a:lnTo>
                    <a:pt x="41821" y="278941"/>
                  </a:lnTo>
                  <a:lnTo>
                    <a:pt x="49405" y="272965"/>
                  </a:lnTo>
                  <a:lnTo>
                    <a:pt x="57735" y="266779"/>
                  </a:lnTo>
                  <a:lnTo>
                    <a:pt x="66681" y="260832"/>
                  </a:lnTo>
                  <a:lnTo>
                    <a:pt x="76101" y="255349"/>
                  </a:lnTo>
                  <a:lnTo>
                    <a:pt x="86031" y="250681"/>
                  </a:lnTo>
                  <a:lnTo>
                    <a:pt x="96678" y="247372"/>
                  </a:lnTo>
                  <a:lnTo>
                    <a:pt x="108101" y="245593"/>
                  </a:lnTo>
                  <a:lnTo>
                    <a:pt x="120212" y="245195"/>
                  </a:lnTo>
                  <a:lnTo>
                    <a:pt x="132874" y="245907"/>
                  </a:lnTo>
                  <a:lnTo>
                    <a:pt x="145944" y="247461"/>
                  </a:lnTo>
                  <a:lnTo>
                    <a:pt x="159144" y="249790"/>
                  </a:lnTo>
                  <a:lnTo>
                    <a:pt x="172079" y="253022"/>
                  </a:lnTo>
                  <a:lnTo>
                    <a:pt x="184556" y="257156"/>
                  </a:lnTo>
                  <a:lnTo>
                    <a:pt x="196560" y="262067"/>
                  </a:lnTo>
                  <a:lnTo>
                    <a:pt x="208162" y="267587"/>
                  </a:lnTo>
                  <a:lnTo>
                    <a:pt x="219445" y="273561"/>
                  </a:lnTo>
                  <a:lnTo>
                    <a:pt x="230329" y="279860"/>
                  </a:lnTo>
                  <a:lnTo>
                    <a:pt x="240572" y="286388"/>
                  </a:lnTo>
                  <a:lnTo>
                    <a:pt x="250099" y="293083"/>
                  </a:lnTo>
                  <a:lnTo>
                    <a:pt x="259143" y="300223"/>
                  </a:lnTo>
                  <a:lnTo>
                    <a:pt x="268135" y="308388"/>
                  </a:lnTo>
                  <a:lnTo>
                    <a:pt x="277332" y="317816"/>
                  </a:lnTo>
                  <a:lnTo>
                    <a:pt x="286647" y="328591"/>
                  </a:lnTo>
                  <a:lnTo>
                    <a:pt x="295753" y="340806"/>
                  </a:lnTo>
                  <a:lnTo>
                    <a:pt x="304472" y="354346"/>
                  </a:lnTo>
                  <a:lnTo>
                    <a:pt x="312785" y="368489"/>
                  </a:lnTo>
                  <a:lnTo>
                    <a:pt x="320749" y="382054"/>
                  </a:lnTo>
                  <a:lnTo>
                    <a:pt x="328432" y="394438"/>
                  </a:lnTo>
                  <a:lnTo>
                    <a:pt x="335744" y="405885"/>
                  </a:lnTo>
                  <a:lnTo>
                    <a:pt x="342436" y="417180"/>
                  </a:lnTo>
                  <a:lnTo>
                    <a:pt x="348415" y="428819"/>
                  </a:lnTo>
                  <a:lnTo>
                    <a:pt x="353584" y="440961"/>
                  </a:lnTo>
                  <a:lnTo>
                    <a:pt x="357758" y="453586"/>
                  </a:lnTo>
                  <a:lnTo>
                    <a:pt x="360934" y="466608"/>
                  </a:lnTo>
                  <a:lnTo>
                    <a:pt x="363254" y="479931"/>
                  </a:lnTo>
                  <a:lnTo>
                    <a:pt x="364902" y="493475"/>
                  </a:lnTo>
                  <a:lnTo>
                    <a:pt x="366042" y="507170"/>
                  </a:lnTo>
                  <a:lnTo>
                    <a:pt x="366487" y="520805"/>
                  </a:lnTo>
                  <a:lnTo>
                    <a:pt x="365730" y="534039"/>
                  </a:lnTo>
                  <a:lnTo>
                    <a:pt x="363589" y="546714"/>
                  </a:lnTo>
                  <a:lnTo>
                    <a:pt x="360185" y="558684"/>
                  </a:lnTo>
                  <a:lnTo>
                    <a:pt x="355758" y="569730"/>
                  </a:lnTo>
                  <a:lnTo>
                    <a:pt x="350547" y="579827"/>
                  </a:lnTo>
                  <a:lnTo>
                    <a:pt x="344441" y="589100"/>
                  </a:lnTo>
                  <a:lnTo>
                    <a:pt x="336986" y="597723"/>
                  </a:lnTo>
                  <a:lnTo>
                    <a:pt x="328044" y="605857"/>
                  </a:lnTo>
                  <a:lnTo>
                    <a:pt x="317770" y="613474"/>
                  </a:lnTo>
                  <a:lnTo>
                    <a:pt x="306423" y="620371"/>
                  </a:lnTo>
                  <a:lnTo>
                    <a:pt x="294266" y="626494"/>
                  </a:lnTo>
                  <a:lnTo>
                    <a:pt x="281356" y="631928"/>
                  </a:lnTo>
                  <a:lnTo>
                    <a:pt x="267560" y="636812"/>
                  </a:lnTo>
                  <a:lnTo>
                    <a:pt x="252874" y="641284"/>
                  </a:lnTo>
                  <a:lnTo>
                    <a:pt x="237418" y="645458"/>
                  </a:lnTo>
                  <a:lnTo>
                    <a:pt x="221358" y="649421"/>
                  </a:lnTo>
                  <a:lnTo>
                    <a:pt x="204858" y="653238"/>
                  </a:lnTo>
                  <a:lnTo>
                    <a:pt x="188371" y="656956"/>
                  </a:lnTo>
                  <a:lnTo>
                    <a:pt x="172608" y="660605"/>
                  </a:lnTo>
                  <a:lnTo>
                    <a:pt x="157888" y="664204"/>
                  </a:lnTo>
                  <a:lnTo>
                    <a:pt x="143869" y="667604"/>
                  </a:lnTo>
                  <a:lnTo>
                    <a:pt x="129768" y="670507"/>
                  </a:lnTo>
                  <a:lnTo>
                    <a:pt x="115136" y="672796"/>
                  </a:lnTo>
                  <a:lnTo>
                    <a:pt x="100187" y="674672"/>
                  </a:lnTo>
                  <a:lnTo>
                    <a:pt x="85598" y="676546"/>
                  </a:lnTo>
                  <a:lnTo>
                    <a:pt x="71747" y="678666"/>
                  </a:lnTo>
                  <a:lnTo>
                    <a:pt x="58854" y="681261"/>
                  </a:lnTo>
                  <a:lnTo>
                    <a:pt x="47121" y="684614"/>
                  </a:lnTo>
                  <a:lnTo>
                    <a:pt x="36539" y="688792"/>
                  </a:lnTo>
                  <a:lnTo>
                    <a:pt x="27236" y="693398"/>
                  </a:lnTo>
                  <a:lnTo>
                    <a:pt x="18656" y="698127"/>
                  </a:lnTo>
                  <a:lnTo>
                    <a:pt x="10045" y="703394"/>
                  </a:lnTo>
                  <a:lnTo>
                    <a:pt x="0" y="710022"/>
                  </a:lnTo>
                </a:path>
              </a:pathLst>
            </a:custGeom>
            <a:ln w="762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748974" y="80016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934478" y="210569"/>
              <a:ext cx="282743" cy="625369"/>
            </a:xfrm>
            <a:custGeom>
              <a:avLst/>
              <a:gdLst/>
              <a:ahLst/>
              <a:cxnLst/>
              <a:rect l="0" t="0" r="0" b="0"/>
              <a:pathLst>
                <a:path w="282743" h="625369">
                  <a:moveTo>
                    <a:pt x="193522" y="0"/>
                  </a:moveTo>
                  <a:lnTo>
                    <a:pt x="187654" y="5868"/>
                  </a:lnTo>
                  <a:lnTo>
                    <a:pt x="182090" y="11432"/>
                  </a:lnTo>
                  <a:lnTo>
                    <a:pt x="176295" y="17236"/>
                  </a:lnTo>
                  <a:lnTo>
                    <a:pt x="170388" y="23490"/>
                  </a:lnTo>
                  <a:lnTo>
                    <a:pt x="164706" y="30468"/>
                  </a:lnTo>
                  <a:lnTo>
                    <a:pt x="159427" y="38249"/>
                  </a:lnTo>
                  <a:lnTo>
                    <a:pt x="154403" y="46751"/>
                  </a:lnTo>
                  <a:lnTo>
                    <a:pt x="149268" y="55830"/>
                  </a:lnTo>
                  <a:lnTo>
                    <a:pt x="143814" y="65343"/>
                  </a:lnTo>
                  <a:lnTo>
                    <a:pt x="137997" y="75171"/>
                  </a:lnTo>
                  <a:lnTo>
                    <a:pt x="131859" y="85221"/>
                  </a:lnTo>
                  <a:lnTo>
                    <a:pt x="125468" y="95429"/>
                  </a:lnTo>
                  <a:lnTo>
                    <a:pt x="118888" y="105910"/>
                  </a:lnTo>
                  <a:lnTo>
                    <a:pt x="112171" y="116939"/>
                  </a:lnTo>
                  <a:lnTo>
                    <a:pt x="105358" y="128622"/>
                  </a:lnTo>
                  <a:lnTo>
                    <a:pt x="98478" y="140909"/>
                  </a:lnTo>
                  <a:lnTo>
                    <a:pt x="91554" y="153690"/>
                  </a:lnTo>
                  <a:lnTo>
                    <a:pt x="84603" y="166840"/>
                  </a:lnTo>
                  <a:lnTo>
                    <a:pt x="77800" y="180094"/>
                  </a:lnTo>
                  <a:lnTo>
                    <a:pt x="71458" y="193066"/>
                  </a:lnTo>
                  <a:lnTo>
                    <a:pt x="65711" y="205566"/>
                  </a:lnTo>
                  <a:lnTo>
                    <a:pt x="60530" y="217586"/>
                  </a:lnTo>
                  <a:lnTo>
                    <a:pt x="55816" y="229199"/>
                  </a:lnTo>
                  <a:lnTo>
                    <a:pt x="51454" y="240498"/>
                  </a:lnTo>
                  <a:lnTo>
                    <a:pt x="47185" y="251732"/>
                  </a:lnTo>
                  <a:lnTo>
                    <a:pt x="42625" y="263275"/>
                  </a:lnTo>
                  <a:lnTo>
                    <a:pt x="37593" y="275311"/>
                  </a:lnTo>
                  <a:lnTo>
                    <a:pt x="32246" y="288007"/>
                  </a:lnTo>
                  <a:lnTo>
                    <a:pt x="26963" y="301594"/>
                  </a:lnTo>
                  <a:lnTo>
                    <a:pt x="21972" y="316108"/>
                  </a:lnTo>
                  <a:lnTo>
                    <a:pt x="17486" y="331432"/>
                  </a:lnTo>
                  <a:lnTo>
                    <a:pt x="13779" y="347396"/>
                  </a:lnTo>
                  <a:lnTo>
                    <a:pt x="10916" y="363833"/>
                  </a:lnTo>
                  <a:lnTo>
                    <a:pt x="8637" y="380445"/>
                  </a:lnTo>
                  <a:lnTo>
                    <a:pt x="6485" y="396824"/>
                  </a:lnTo>
                  <a:lnTo>
                    <a:pt x="4188" y="412766"/>
                  </a:lnTo>
                  <a:lnTo>
                    <a:pt x="1982" y="428249"/>
                  </a:lnTo>
                  <a:lnTo>
                    <a:pt x="487" y="443340"/>
                  </a:lnTo>
                  <a:lnTo>
                    <a:pt x="0" y="458119"/>
                  </a:lnTo>
                  <a:lnTo>
                    <a:pt x="505" y="472504"/>
                  </a:lnTo>
                  <a:lnTo>
                    <a:pt x="1841" y="486250"/>
                  </a:lnTo>
                  <a:lnTo>
                    <a:pt x="3815" y="499278"/>
                  </a:lnTo>
                  <a:lnTo>
                    <a:pt x="6260" y="511655"/>
                  </a:lnTo>
                  <a:lnTo>
                    <a:pt x="9039" y="523508"/>
                  </a:lnTo>
                  <a:lnTo>
                    <a:pt x="12057" y="534965"/>
                  </a:lnTo>
                  <a:lnTo>
                    <a:pt x="15403" y="546134"/>
                  </a:lnTo>
                  <a:lnTo>
                    <a:pt x="19334" y="557101"/>
                  </a:lnTo>
                  <a:lnTo>
                    <a:pt x="23948" y="567923"/>
                  </a:lnTo>
                  <a:lnTo>
                    <a:pt x="29354" y="578480"/>
                  </a:lnTo>
                  <a:lnTo>
                    <a:pt x="35740" y="588496"/>
                  </a:lnTo>
                  <a:lnTo>
                    <a:pt x="43121" y="597853"/>
                  </a:lnTo>
                  <a:lnTo>
                    <a:pt x="51690" y="606271"/>
                  </a:lnTo>
                  <a:lnTo>
                    <a:pt x="61877" y="613247"/>
                  </a:lnTo>
                  <a:lnTo>
                    <a:pt x="73760" y="618636"/>
                  </a:lnTo>
                  <a:lnTo>
                    <a:pt x="86806" y="622441"/>
                  </a:lnTo>
                  <a:lnTo>
                    <a:pt x="100095" y="624635"/>
                  </a:lnTo>
                  <a:lnTo>
                    <a:pt x="113067" y="625368"/>
                  </a:lnTo>
                  <a:lnTo>
                    <a:pt x="125535" y="624744"/>
                  </a:lnTo>
                  <a:lnTo>
                    <a:pt x="137515" y="622738"/>
                  </a:lnTo>
                  <a:lnTo>
                    <a:pt x="149089" y="619466"/>
                  </a:lnTo>
                  <a:lnTo>
                    <a:pt x="160352" y="615153"/>
                  </a:lnTo>
                  <a:lnTo>
                    <a:pt x="171391" y="610042"/>
                  </a:lnTo>
                  <a:lnTo>
                    <a:pt x="182268" y="604342"/>
                  </a:lnTo>
                  <a:lnTo>
                    <a:pt x="193035" y="598058"/>
                  </a:lnTo>
                  <a:lnTo>
                    <a:pt x="203723" y="591008"/>
                  </a:lnTo>
                  <a:lnTo>
                    <a:pt x="214350" y="583154"/>
                  </a:lnTo>
                  <a:lnTo>
                    <a:pt x="224606" y="574591"/>
                  </a:lnTo>
                  <a:lnTo>
                    <a:pt x="233886" y="565465"/>
                  </a:lnTo>
                  <a:lnTo>
                    <a:pt x="241946" y="555917"/>
                  </a:lnTo>
                  <a:lnTo>
                    <a:pt x="249019" y="546064"/>
                  </a:lnTo>
                  <a:lnTo>
                    <a:pt x="255617" y="535998"/>
                  </a:lnTo>
                  <a:lnTo>
                    <a:pt x="262087" y="525778"/>
                  </a:lnTo>
                  <a:lnTo>
                    <a:pt x="268265" y="515288"/>
                  </a:lnTo>
                  <a:lnTo>
                    <a:pt x="273588" y="504254"/>
                  </a:lnTo>
                  <a:lnTo>
                    <a:pt x="277796" y="492572"/>
                  </a:lnTo>
                  <a:lnTo>
                    <a:pt x="280775" y="480455"/>
                  </a:lnTo>
                  <a:lnTo>
                    <a:pt x="282400" y="468321"/>
                  </a:lnTo>
                  <a:lnTo>
                    <a:pt x="282742" y="456423"/>
                  </a:lnTo>
                  <a:lnTo>
                    <a:pt x="281853" y="444994"/>
                  </a:lnTo>
                  <a:lnTo>
                    <a:pt x="279670" y="434319"/>
                  </a:lnTo>
                  <a:lnTo>
                    <a:pt x="276274" y="424478"/>
                  </a:lnTo>
                  <a:lnTo>
                    <a:pt x="271707" y="415549"/>
                  </a:lnTo>
                  <a:lnTo>
                    <a:pt x="265893" y="407690"/>
                  </a:lnTo>
                  <a:lnTo>
                    <a:pt x="258898" y="400886"/>
                  </a:lnTo>
                  <a:lnTo>
                    <a:pt x="250592" y="395146"/>
                  </a:lnTo>
                  <a:lnTo>
                    <a:pt x="240581" y="390581"/>
                  </a:lnTo>
                  <a:lnTo>
                    <a:pt x="228816" y="387146"/>
                  </a:lnTo>
                  <a:lnTo>
                    <a:pt x="215848" y="384992"/>
                  </a:lnTo>
                  <a:lnTo>
                    <a:pt x="202612" y="384519"/>
                  </a:lnTo>
                  <a:lnTo>
                    <a:pt x="189678" y="385794"/>
                  </a:lnTo>
                  <a:lnTo>
                    <a:pt x="177233" y="388600"/>
                  </a:lnTo>
                  <a:lnTo>
                    <a:pt x="165270" y="392617"/>
                  </a:lnTo>
                  <a:lnTo>
                    <a:pt x="153706" y="397539"/>
                  </a:lnTo>
                  <a:lnTo>
                    <a:pt x="142449" y="403112"/>
                  </a:lnTo>
                  <a:lnTo>
                    <a:pt x="131417" y="409144"/>
                  </a:lnTo>
                  <a:lnTo>
                    <a:pt x="120547" y="415494"/>
                  </a:lnTo>
                  <a:lnTo>
                    <a:pt x="109956" y="422061"/>
                  </a:lnTo>
                  <a:lnTo>
                    <a:pt x="99916" y="428776"/>
                  </a:lnTo>
                  <a:lnTo>
                    <a:pt x="90534" y="435595"/>
                  </a:lnTo>
                  <a:lnTo>
                    <a:pt x="81759" y="442650"/>
                  </a:lnTo>
                  <a:lnTo>
                    <a:pt x="73478" y="450226"/>
                  </a:lnTo>
                  <a:lnTo>
                    <a:pt x="65579" y="458432"/>
                  </a:lnTo>
                  <a:lnTo>
                    <a:pt x="58065" y="467154"/>
                  </a:lnTo>
                  <a:lnTo>
                    <a:pt x="50227" y="477202"/>
                  </a:lnTo>
                  <a:lnTo>
                    <a:pt x="40254" y="491696"/>
                  </a:lnTo>
                  <a:lnTo>
                    <a:pt x="25066" y="515897"/>
                  </a:lnTo>
                </a:path>
              </a:pathLst>
            </a:custGeom>
            <a:ln w="762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8306984" y="263212"/>
              <a:ext cx="358011" cy="536954"/>
            </a:xfrm>
            <a:custGeom>
              <a:avLst/>
              <a:gdLst/>
              <a:ahLst/>
              <a:cxnLst/>
              <a:rect l="0" t="0" r="0" b="0"/>
              <a:pathLst>
                <a:path w="358011" h="536954">
                  <a:moveTo>
                    <a:pt x="252685" y="0"/>
                  </a:moveTo>
                  <a:lnTo>
                    <a:pt x="243815" y="2867"/>
                  </a:lnTo>
                  <a:lnTo>
                    <a:pt x="234830" y="5009"/>
                  </a:lnTo>
                  <a:lnTo>
                    <a:pt x="224839" y="6616"/>
                  </a:lnTo>
                  <a:lnTo>
                    <a:pt x="214031" y="7970"/>
                  </a:lnTo>
                  <a:lnTo>
                    <a:pt x="202867" y="9467"/>
                  </a:lnTo>
                  <a:lnTo>
                    <a:pt x="191653" y="11313"/>
                  </a:lnTo>
                  <a:lnTo>
                    <a:pt x="180194" y="13380"/>
                  </a:lnTo>
                  <a:lnTo>
                    <a:pt x="167914" y="15312"/>
                  </a:lnTo>
                  <a:lnTo>
                    <a:pt x="154547" y="16908"/>
                  </a:lnTo>
                  <a:lnTo>
                    <a:pt x="140298" y="18132"/>
                  </a:lnTo>
                  <a:lnTo>
                    <a:pt x="125656" y="19028"/>
                  </a:lnTo>
                  <a:lnTo>
                    <a:pt x="110957" y="19670"/>
                  </a:lnTo>
                  <a:lnTo>
                    <a:pt x="96510" y="20288"/>
                  </a:lnTo>
                  <a:lnTo>
                    <a:pt x="82664" y="21242"/>
                  </a:lnTo>
                  <a:lnTo>
                    <a:pt x="69549" y="22718"/>
                  </a:lnTo>
                  <a:lnTo>
                    <a:pt x="57439" y="25203"/>
                  </a:lnTo>
                  <a:lnTo>
                    <a:pt x="46824" y="29541"/>
                  </a:lnTo>
                  <a:lnTo>
                    <a:pt x="37839" y="36016"/>
                  </a:lnTo>
                  <a:lnTo>
                    <a:pt x="30636" y="44281"/>
                  </a:lnTo>
                  <a:lnTo>
                    <a:pt x="25537" y="53656"/>
                  </a:lnTo>
                  <a:lnTo>
                    <a:pt x="22514" y="63633"/>
                  </a:lnTo>
                  <a:lnTo>
                    <a:pt x="21262" y="74245"/>
                  </a:lnTo>
                  <a:lnTo>
                    <a:pt x="21394" y="85951"/>
                  </a:lnTo>
                  <a:lnTo>
                    <a:pt x="22550" y="98930"/>
                  </a:lnTo>
                  <a:lnTo>
                    <a:pt x="24440" y="112916"/>
                  </a:lnTo>
                  <a:lnTo>
                    <a:pt x="26846" y="127383"/>
                  </a:lnTo>
                  <a:lnTo>
                    <a:pt x="29608" y="141965"/>
                  </a:lnTo>
                  <a:lnTo>
                    <a:pt x="32613" y="156332"/>
                  </a:lnTo>
                  <a:lnTo>
                    <a:pt x="35784" y="170127"/>
                  </a:lnTo>
                  <a:lnTo>
                    <a:pt x="39064" y="183215"/>
                  </a:lnTo>
                  <a:lnTo>
                    <a:pt x="42421" y="195648"/>
                  </a:lnTo>
                  <a:lnTo>
                    <a:pt x="45829" y="207544"/>
                  </a:lnTo>
                  <a:lnTo>
                    <a:pt x="49295" y="219002"/>
                  </a:lnTo>
                  <a:lnTo>
                    <a:pt x="53704" y="229003"/>
                  </a:lnTo>
                  <a:lnTo>
                    <a:pt x="59604" y="235329"/>
                  </a:lnTo>
                  <a:lnTo>
                    <a:pt x="66073" y="237281"/>
                  </a:lnTo>
                  <a:lnTo>
                    <a:pt x="73101" y="235928"/>
                  </a:lnTo>
                  <a:lnTo>
                    <a:pt x="80824" y="232447"/>
                  </a:lnTo>
                  <a:lnTo>
                    <a:pt x="89231" y="227816"/>
                  </a:lnTo>
                  <a:lnTo>
                    <a:pt x="98218" y="222849"/>
                  </a:lnTo>
                  <a:lnTo>
                    <a:pt x="107659" y="217991"/>
                  </a:lnTo>
                  <a:lnTo>
                    <a:pt x="117602" y="213723"/>
                  </a:lnTo>
                  <a:lnTo>
                    <a:pt x="128256" y="210675"/>
                  </a:lnTo>
                  <a:lnTo>
                    <a:pt x="139683" y="209066"/>
                  </a:lnTo>
                  <a:lnTo>
                    <a:pt x="151796" y="208779"/>
                  </a:lnTo>
                  <a:lnTo>
                    <a:pt x="164459" y="209564"/>
                  </a:lnTo>
                  <a:lnTo>
                    <a:pt x="177529" y="211167"/>
                  </a:lnTo>
                  <a:lnTo>
                    <a:pt x="190730" y="213528"/>
                  </a:lnTo>
                  <a:lnTo>
                    <a:pt x="203667" y="216781"/>
                  </a:lnTo>
                  <a:lnTo>
                    <a:pt x="216143" y="220934"/>
                  </a:lnTo>
                  <a:lnTo>
                    <a:pt x="228146" y="226027"/>
                  </a:lnTo>
                  <a:lnTo>
                    <a:pt x="239748" y="232202"/>
                  </a:lnTo>
                  <a:lnTo>
                    <a:pt x="251037" y="239433"/>
                  </a:lnTo>
                  <a:lnTo>
                    <a:pt x="262092" y="247560"/>
                  </a:lnTo>
                  <a:lnTo>
                    <a:pt x="272984" y="256387"/>
                  </a:lnTo>
                  <a:lnTo>
                    <a:pt x="283755" y="265734"/>
                  </a:lnTo>
                  <a:lnTo>
                    <a:pt x="294279" y="275621"/>
                  </a:lnTo>
                  <a:lnTo>
                    <a:pt x="304271" y="286242"/>
                  </a:lnTo>
                  <a:lnTo>
                    <a:pt x="313618" y="297647"/>
                  </a:lnTo>
                  <a:lnTo>
                    <a:pt x="322199" y="309747"/>
                  </a:lnTo>
                  <a:lnTo>
                    <a:pt x="329817" y="322402"/>
                  </a:lnTo>
                  <a:lnTo>
                    <a:pt x="336459" y="335472"/>
                  </a:lnTo>
                  <a:lnTo>
                    <a:pt x="342259" y="348842"/>
                  </a:lnTo>
                  <a:lnTo>
                    <a:pt x="347397" y="362423"/>
                  </a:lnTo>
                  <a:lnTo>
                    <a:pt x="352029" y="376143"/>
                  </a:lnTo>
                  <a:lnTo>
                    <a:pt x="355801" y="389626"/>
                  </a:lnTo>
                  <a:lnTo>
                    <a:pt x="357899" y="402226"/>
                  </a:lnTo>
                  <a:lnTo>
                    <a:pt x="358010" y="413668"/>
                  </a:lnTo>
                  <a:lnTo>
                    <a:pt x="356287" y="424164"/>
                  </a:lnTo>
                  <a:lnTo>
                    <a:pt x="353072" y="434215"/>
                  </a:lnTo>
                  <a:lnTo>
                    <a:pt x="348710" y="444157"/>
                  </a:lnTo>
                  <a:lnTo>
                    <a:pt x="343020" y="453819"/>
                  </a:lnTo>
                  <a:lnTo>
                    <a:pt x="335320" y="462636"/>
                  </a:lnTo>
                  <a:lnTo>
                    <a:pt x="325396" y="470342"/>
                  </a:lnTo>
                  <a:lnTo>
                    <a:pt x="313308" y="476822"/>
                  </a:lnTo>
                  <a:lnTo>
                    <a:pt x="299143" y="481952"/>
                  </a:lnTo>
                  <a:lnTo>
                    <a:pt x="283178" y="485810"/>
                  </a:lnTo>
                  <a:lnTo>
                    <a:pt x="266273" y="488774"/>
                  </a:lnTo>
                  <a:lnTo>
                    <a:pt x="249706" y="491395"/>
                  </a:lnTo>
                  <a:lnTo>
                    <a:pt x="234159" y="494013"/>
                  </a:lnTo>
                  <a:lnTo>
                    <a:pt x="219435" y="496606"/>
                  </a:lnTo>
                  <a:lnTo>
                    <a:pt x="204788" y="498895"/>
                  </a:lnTo>
                  <a:lnTo>
                    <a:pt x="189745" y="500731"/>
                  </a:lnTo>
                  <a:lnTo>
                    <a:pt x="174163" y="502116"/>
                  </a:lnTo>
                  <a:lnTo>
                    <a:pt x="158076" y="503121"/>
                  </a:lnTo>
                  <a:lnTo>
                    <a:pt x="141581" y="503835"/>
                  </a:lnTo>
                  <a:lnTo>
                    <a:pt x="124941" y="504501"/>
                  </a:lnTo>
                  <a:lnTo>
                    <a:pt x="108551" y="505488"/>
                  </a:lnTo>
                  <a:lnTo>
                    <a:pt x="92609" y="506976"/>
                  </a:lnTo>
                  <a:lnTo>
                    <a:pt x="77297" y="509131"/>
                  </a:lnTo>
                  <a:lnTo>
                    <a:pt x="62853" y="512181"/>
                  </a:lnTo>
                  <a:lnTo>
                    <a:pt x="49337" y="516152"/>
                  </a:lnTo>
                  <a:lnTo>
                    <a:pt x="37082" y="520617"/>
                  </a:lnTo>
                  <a:lnTo>
                    <a:pt x="25595" y="525235"/>
                  </a:lnTo>
                  <a:lnTo>
                    <a:pt x="13867" y="530412"/>
                  </a:lnTo>
                  <a:lnTo>
                    <a:pt x="0" y="536953"/>
                  </a:lnTo>
                </a:path>
              </a:pathLst>
            </a:custGeom>
            <a:ln w="762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896621" y="315854"/>
              <a:ext cx="10489" cy="442198"/>
            </a:xfrm>
            <a:custGeom>
              <a:avLst/>
              <a:gdLst/>
              <a:ahLst/>
              <a:cxnLst/>
              <a:rect l="0" t="0" r="0" b="0"/>
              <a:pathLst>
                <a:path w="10489" h="442198">
                  <a:moveTo>
                    <a:pt x="10488" y="0"/>
                  </a:moveTo>
                  <a:lnTo>
                    <a:pt x="7621" y="11736"/>
                  </a:lnTo>
                  <a:lnTo>
                    <a:pt x="5480" y="22865"/>
                  </a:lnTo>
                  <a:lnTo>
                    <a:pt x="3876" y="34467"/>
                  </a:lnTo>
                  <a:lnTo>
                    <a:pt x="2695" y="46801"/>
                  </a:lnTo>
                  <a:lnTo>
                    <a:pt x="1846" y="60110"/>
                  </a:lnTo>
                  <a:lnTo>
                    <a:pt x="1250" y="74419"/>
                  </a:lnTo>
                  <a:lnTo>
                    <a:pt x="834" y="89596"/>
                  </a:lnTo>
                  <a:lnTo>
                    <a:pt x="551" y="105458"/>
                  </a:lnTo>
                  <a:lnTo>
                    <a:pt x="358" y="121829"/>
                  </a:lnTo>
                  <a:lnTo>
                    <a:pt x="226" y="138567"/>
                  </a:lnTo>
                  <a:lnTo>
                    <a:pt x="139" y="155561"/>
                  </a:lnTo>
                  <a:lnTo>
                    <a:pt x="80" y="172738"/>
                  </a:lnTo>
                  <a:lnTo>
                    <a:pt x="40" y="190206"/>
                  </a:lnTo>
                  <a:lnTo>
                    <a:pt x="13" y="208231"/>
                  </a:lnTo>
                  <a:lnTo>
                    <a:pt x="0" y="226904"/>
                  </a:lnTo>
                  <a:lnTo>
                    <a:pt x="161" y="245682"/>
                  </a:lnTo>
                  <a:lnTo>
                    <a:pt x="801" y="263530"/>
                  </a:lnTo>
                  <a:lnTo>
                    <a:pt x="2045" y="279949"/>
                  </a:lnTo>
                  <a:lnTo>
                    <a:pt x="3694" y="295261"/>
                  </a:lnTo>
                  <a:lnTo>
                    <a:pt x="5340" y="310305"/>
                  </a:lnTo>
                  <a:lnTo>
                    <a:pt x="6740" y="325610"/>
                  </a:lnTo>
                  <a:lnTo>
                    <a:pt x="7833" y="341197"/>
                  </a:lnTo>
                  <a:lnTo>
                    <a:pt x="8639" y="356756"/>
                  </a:lnTo>
                  <a:lnTo>
                    <a:pt x="9217" y="372068"/>
                  </a:lnTo>
                  <a:lnTo>
                    <a:pt x="9622" y="386669"/>
                  </a:lnTo>
                  <a:lnTo>
                    <a:pt x="9946" y="401321"/>
                  </a:lnTo>
                  <a:lnTo>
                    <a:pt x="10219" y="418424"/>
                  </a:lnTo>
                  <a:lnTo>
                    <a:pt x="10488" y="442197"/>
                  </a:lnTo>
                </a:path>
              </a:pathLst>
            </a:custGeom>
            <a:ln w="762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1520041" y="1879295"/>
            <a:ext cx="1623257" cy="805472"/>
            <a:chOff x="1520041" y="1879295"/>
            <a:chExt cx="1623257" cy="805472"/>
          </a:xfrm>
        </p:grpSpPr>
        <p:sp>
          <p:nvSpPr>
            <p:cNvPr id="30" name="Freeform 29"/>
            <p:cNvSpPr/>
            <p:nvPr/>
          </p:nvSpPr>
          <p:spPr>
            <a:xfrm>
              <a:off x="1520041" y="1889332"/>
              <a:ext cx="282067" cy="795435"/>
            </a:xfrm>
            <a:custGeom>
              <a:avLst/>
              <a:gdLst/>
              <a:ahLst/>
              <a:cxnLst/>
              <a:rect l="0" t="0" r="0" b="0"/>
              <a:pathLst>
                <a:path w="282067" h="795435">
                  <a:moveTo>
                    <a:pt x="259275" y="68968"/>
                  </a:moveTo>
                  <a:lnTo>
                    <a:pt x="253340" y="63033"/>
                  </a:lnTo>
                  <a:lnTo>
                    <a:pt x="247135" y="56829"/>
                  </a:lnTo>
                  <a:lnTo>
                    <a:pt x="240040" y="49742"/>
                  </a:lnTo>
                  <a:lnTo>
                    <a:pt x="232099" y="42147"/>
                  </a:lnTo>
                  <a:lnTo>
                    <a:pt x="223453" y="34798"/>
                  </a:lnTo>
                  <a:lnTo>
                    <a:pt x="214254" y="28110"/>
                  </a:lnTo>
                  <a:lnTo>
                    <a:pt x="204482" y="22161"/>
                  </a:lnTo>
                  <a:lnTo>
                    <a:pt x="193943" y="16865"/>
                  </a:lnTo>
                  <a:lnTo>
                    <a:pt x="182593" y="12088"/>
                  </a:lnTo>
                  <a:lnTo>
                    <a:pt x="170361" y="7864"/>
                  </a:lnTo>
                  <a:lnTo>
                    <a:pt x="157087" y="4392"/>
                  </a:lnTo>
                  <a:lnTo>
                    <a:pt x="142787" y="1728"/>
                  </a:lnTo>
                  <a:lnTo>
                    <a:pt x="127777" y="107"/>
                  </a:lnTo>
                  <a:lnTo>
                    <a:pt x="112557" y="0"/>
                  </a:lnTo>
                  <a:lnTo>
                    <a:pt x="97440" y="1529"/>
                  </a:lnTo>
                  <a:lnTo>
                    <a:pt x="82868" y="4676"/>
                  </a:lnTo>
                  <a:lnTo>
                    <a:pt x="69463" y="9454"/>
                  </a:lnTo>
                  <a:lnTo>
                    <a:pt x="57454" y="15705"/>
                  </a:lnTo>
                  <a:lnTo>
                    <a:pt x="46899" y="23156"/>
                  </a:lnTo>
                  <a:lnTo>
                    <a:pt x="37866" y="31518"/>
                  </a:lnTo>
                  <a:lnTo>
                    <a:pt x="30231" y="40551"/>
                  </a:lnTo>
                  <a:lnTo>
                    <a:pt x="23745" y="50225"/>
                  </a:lnTo>
                  <a:lnTo>
                    <a:pt x="18138" y="60703"/>
                  </a:lnTo>
                  <a:lnTo>
                    <a:pt x="13178" y="72021"/>
                  </a:lnTo>
                  <a:lnTo>
                    <a:pt x="8844" y="84402"/>
                  </a:lnTo>
                  <a:lnTo>
                    <a:pt x="5304" y="98310"/>
                  </a:lnTo>
                  <a:lnTo>
                    <a:pt x="2593" y="113844"/>
                  </a:lnTo>
                  <a:lnTo>
                    <a:pt x="773" y="130327"/>
                  </a:lnTo>
                  <a:lnTo>
                    <a:pt x="0" y="146544"/>
                  </a:lnTo>
                  <a:lnTo>
                    <a:pt x="260" y="161825"/>
                  </a:lnTo>
                  <a:lnTo>
                    <a:pt x="1401" y="176354"/>
                  </a:lnTo>
                  <a:lnTo>
                    <a:pt x="3230" y="190864"/>
                  </a:lnTo>
                  <a:lnTo>
                    <a:pt x="5569" y="205807"/>
                  </a:lnTo>
                  <a:lnTo>
                    <a:pt x="8274" y="221149"/>
                  </a:lnTo>
                  <a:lnTo>
                    <a:pt x="11234" y="236543"/>
                  </a:lnTo>
                  <a:lnTo>
                    <a:pt x="14380" y="251755"/>
                  </a:lnTo>
                  <a:lnTo>
                    <a:pt x="17985" y="266548"/>
                  </a:lnTo>
                  <a:lnTo>
                    <a:pt x="22622" y="280628"/>
                  </a:lnTo>
                  <a:lnTo>
                    <a:pt x="28520" y="293905"/>
                  </a:lnTo>
                  <a:lnTo>
                    <a:pt x="35432" y="306293"/>
                  </a:lnTo>
                  <a:lnTo>
                    <a:pt x="42835" y="317627"/>
                  </a:lnTo>
                  <a:lnTo>
                    <a:pt x="50383" y="327912"/>
                  </a:lnTo>
                  <a:lnTo>
                    <a:pt x="58400" y="336973"/>
                  </a:lnTo>
                  <a:lnTo>
                    <a:pt x="67752" y="344389"/>
                  </a:lnTo>
                  <a:lnTo>
                    <a:pt x="78814" y="350072"/>
                  </a:lnTo>
                  <a:lnTo>
                    <a:pt x="91176" y="353906"/>
                  </a:lnTo>
                  <a:lnTo>
                    <a:pt x="103937" y="355589"/>
                  </a:lnTo>
                  <a:lnTo>
                    <a:pt x="116522" y="355160"/>
                  </a:lnTo>
                  <a:lnTo>
                    <a:pt x="128716" y="352771"/>
                  </a:lnTo>
                  <a:lnTo>
                    <a:pt x="140504" y="348510"/>
                  </a:lnTo>
                  <a:lnTo>
                    <a:pt x="151941" y="342605"/>
                  </a:lnTo>
                  <a:lnTo>
                    <a:pt x="162943" y="335219"/>
                  </a:lnTo>
                  <a:lnTo>
                    <a:pt x="173271" y="326367"/>
                  </a:lnTo>
                  <a:lnTo>
                    <a:pt x="182854" y="316193"/>
                  </a:lnTo>
                  <a:lnTo>
                    <a:pt x="191767" y="304938"/>
                  </a:lnTo>
                  <a:lnTo>
                    <a:pt x="200141" y="292860"/>
                  </a:lnTo>
                  <a:lnTo>
                    <a:pt x="208109" y="280180"/>
                  </a:lnTo>
                  <a:lnTo>
                    <a:pt x="215784" y="267073"/>
                  </a:lnTo>
                  <a:lnTo>
                    <a:pt x="223251" y="253668"/>
                  </a:lnTo>
                  <a:lnTo>
                    <a:pt x="230569" y="240059"/>
                  </a:lnTo>
                  <a:lnTo>
                    <a:pt x="237621" y="226309"/>
                  </a:lnTo>
                  <a:lnTo>
                    <a:pt x="244130" y="212465"/>
                  </a:lnTo>
                  <a:lnTo>
                    <a:pt x="249989" y="198562"/>
                  </a:lnTo>
                  <a:lnTo>
                    <a:pt x="255245" y="184784"/>
                  </a:lnTo>
                  <a:lnTo>
                    <a:pt x="260009" y="171452"/>
                  </a:lnTo>
                  <a:lnTo>
                    <a:pt x="264414" y="158736"/>
                  </a:lnTo>
                  <a:lnTo>
                    <a:pt x="269054" y="147729"/>
                  </a:lnTo>
                  <a:lnTo>
                    <a:pt x="274266" y="141636"/>
                  </a:lnTo>
                  <a:lnTo>
                    <a:pt x="278749" y="142063"/>
                  </a:lnTo>
                  <a:lnTo>
                    <a:pt x="281317" y="147057"/>
                  </a:lnTo>
                  <a:lnTo>
                    <a:pt x="282066" y="154858"/>
                  </a:lnTo>
                  <a:lnTo>
                    <a:pt x="281455" y="164170"/>
                  </a:lnTo>
                  <a:lnTo>
                    <a:pt x="279902" y="174219"/>
                  </a:lnTo>
                  <a:lnTo>
                    <a:pt x="277874" y="184766"/>
                  </a:lnTo>
                  <a:lnTo>
                    <a:pt x="275888" y="195925"/>
                  </a:lnTo>
                  <a:lnTo>
                    <a:pt x="274213" y="207736"/>
                  </a:lnTo>
                  <a:lnTo>
                    <a:pt x="272747" y="220130"/>
                  </a:lnTo>
                  <a:lnTo>
                    <a:pt x="271146" y="232993"/>
                  </a:lnTo>
                  <a:lnTo>
                    <a:pt x="269218" y="246207"/>
                  </a:lnTo>
                  <a:lnTo>
                    <a:pt x="267091" y="259676"/>
                  </a:lnTo>
                  <a:lnTo>
                    <a:pt x="265115" y="273325"/>
                  </a:lnTo>
                  <a:lnTo>
                    <a:pt x="263488" y="287103"/>
                  </a:lnTo>
                  <a:lnTo>
                    <a:pt x="262244" y="301136"/>
                  </a:lnTo>
                  <a:lnTo>
                    <a:pt x="261333" y="315702"/>
                  </a:lnTo>
                  <a:lnTo>
                    <a:pt x="260686" y="330908"/>
                  </a:lnTo>
                  <a:lnTo>
                    <a:pt x="260235" y="346545"/>
                  </a:lnTo>
                  <a:lnTo>
                    <a:pt x="259924" y="362195"/>
                  </a:lnTo>
                  <a:lnTo>
                    <a:pt x="259712" y="377616"/>
                  </a:lnTo>
                  <a:lnTo>
                    <a:pt x="259569" y="392904"/>
                  </a:lnTo>
                  <a:lnTo>
                    <a:pt x="259472" y="408387"/>
                  </a:lnTo>
                  <a:lnTo>
                    <a:pt x="259407" y="424244"/>
                  </a:lnTo>
                  <a:lnTo>
                    <a:pt x="259363" y="440335"/>
                  </a:lnTo>
                  <a:lnTo>
                    <a:pt x="259334" y="456298"/>
                  </a:lnTo>
                  <a:lnTo>
                    <a:pt x="259314" y="471928"/>
                  </a:lnTo>
                  <a:lnTo>
                    <a:pt x="259301" y="487187"/>
                  </a:lnTo>
                  <a:lnTo>
                    <a:pt x="259292" y="502120"/>
                  </a:lnTo>
                  <a:lnTo>
                    <a:pt x="259287" y="516794"/>
                  </a:lnTo>
                  <a:lnTo>
                    <a:pt x="259282" y="531276"/>
                  </a:lnTo>
                  <a:lnTo>
                    <a:pt x="259280" y="545620"/>
                  </a:lnTo>
                  <a:lnTo>
                    <a:pt x="259283" y="559866"/>
                  </a:lnTo>
                  <a:lnTo>
                    <a:pt x="259454" y="574046"/>
                  </a:lnTo>
                  <a:lnTo>
                    <a:pt x="260102" y="588179"/>
                  </a:lnTo>
                  <a:lnTo>
                    <a:pt x="261350" y="602291"/>
                  </a:lnTo>
                  <a:lnTo>
                    <a:pt x="263002" y="616718"/>
                  </a:lnTo>
                  <a:lnTo>
                    <a:pt x="264650" y="632081"/>
                  </a:lnTo>
                  <a:lnTo>
                    <a:pt x="266058" y="648631"/>
                  </a:lnTo>
                  <a:lnTo>
                    <a:pt x="267323" y="665815"/>
                  </a:lnTo>
                  <a:lnTo>
                    <a:pt x="268779" y="682509"/>
                  </a:lnTo>
                  <a:lnTo>
                    <a:pt x="270606" y="698110"/>
                  </a:lnTo>
                  <a:lnTo>
                    <a:pt x="272664" y="712685"/>
                  </a:lnTo>
                  <a:lnTo>
                    <a:pt x="274591" y="726693"/>
                  </a:lnTo>
                  <a:lnTo>
                    <a:pt x="276185" y="740468"/>
                  </a:lnTo>
                  <a:lnTo>
                    <a:pt x="277411" y="753581"/>
                  </a:lnTo>
                  <a:lnTo>
                    <a:pt x="278441" y="766201"/>
                  </a:lnTo>
                  <a:lnTo>
                    <a:pt x="279362" y="779445"/>
                  </a:lnTo>
                  <a:lnTo>
                    <a:pt x="280332" y="795434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978445" y="1893538"/>
              <a:ext cx="390467" cy="709060"/>
            </a:xfrm>
            <a:custGeom>
              <a:avLst/>
              <a:gdLst/>
              <a:ahLst/>
              <a:cxnLst/>
              <a:rect l="0" t="0" r="0" b="0"/>
              <a:pathLst>
                <a:path w="390467" h="709060">
                  <a:moveTo>
                    <a:pt x="127254" y="54234"/>
                  </a:moveTo>
                  <a:lnTo>
                    <a:pt x="121454" y="65969"/>
                  </a:lnTo>
                  <a:lnTo>
                    <a:pt x="116529" y="77098"/>
                  </a:lnTo>
                  <a:lnTo>
                    <a:pt x="112027" y="88691"/>
                  </a:lnTo>
                  <a:lnTo>
                    <a:pt x="107806" y="100680"/>
                  </a:lnTo>
                  <a:lnTo>
                    <a:pt x="103792" y="112691"/>
                  </a:lnTo>
                  <a:lnTo>
                    <a:pt x="99931" y="124494"/>
                  </a:lnTo>
                  <a:lnTo>
                    <a:pt x="96179" y="136021"/>
                  </a:lnTo>
                  <a:lnTo>
                    <a:pt x="92503" y="147289"/>
                  </a:lnTo>
                  <a:lnTo>
                    <a:pt x="88867" y="158317"/>
                  </a:lnTo>
                  <a:lnTo>
                    <a:pt x="84779" y="167986"/>
                  </a:lnTo>
                  <a:lnTo>
                    <a:pt x="79973" y="173021"/>
                  </a:lnTo>
                  <a:lnTo>
                    <a:pt x="75768" y="171845"/>
                  </a:lnTo>
                  <a:lnTo>
                    <a:pt x="73371" y="166375"/>
                  </a:lnTo>
                  <a:lnTo>
                    <a:pt x="72723" y="158118"/>
                  </a:lnTo>
                  <a:lnTo>
                    <a:pt x="73394" y="147989"/>
                  </a:lnTo>
                  <a:lnTo>
                    <a:pt x="74987" y="136590"/>
                  </a:lnTo>
                  <a:lnTo>
                    <a:pt x="77209" y="124328"/>
                  </a:lnTo>
                  <a:lnTo>
                    <a:pt x="79857" y="111483"/>
                  </a:lnTo>
                  <a:lnTo>
                    <a:pt x="82794" y="98250"/>
                  </a:lnTo>
                  <a:lnTo>
                    <a:pt x="86091" y="84920"/>
                  </a:lnTo>
                  <a:lnTo>
                    <a:pt x="89992" y="71888"/>
                  </a:lnTo>
                  <a:lnTo>
                    <a:pt x="94582" y="59347"/>
                  </a:lnTo>
                  <a:lnTo>
                    <a:pt x="99803" y="47467"/>
                  </a:lnTo>
                  <a:lnTo>
                    <a:pt x="105532" y="36480"/>
                  </a:lnTo>
                  <a:lnTo>
                    <a:pt x="111660" y="26432"/>
                  </a:lnTo>
                  <a:lnTo>
                    <a:pt x="118573" y="17531"/>
                  </a:lnTo>
                  <a:lnTo>
                    <a:pt x="127109" y="10222"/>
                  </a:lnTo>
                  <a:lnTo>
                    <a:pt x="137588" y="4615"/>
                  </a:lnTo>
                  <a:lnTo>
                    <a:pt x="149541" y="1003"/>
                  </a:lnTo>
                  <a:lnTo>
                    <a:pt x="162021" y="0"/>
                  </a:lnTo>
                  <a:lnTo>
                    <a:pt x="174413" y="1700"/>
                  </a:lnTo>
                  <a:lnTo>
                    <a:pt x="186477" y="5756"/>
                  </a:lnTo>
                  <a:lnTo>
                    <a:pt x="198176" y="11674"/>
                  </a:lnTo>
                  <a:lnTo>
                    <a:pt x="209554" y="18993"/>
                  </a:lnTo>
                  <a:lnTo>
                    <a:pt x="220516" y="27649"/>
                  </a:lnTo>
                  <a:lnTo>
                    <a:pt x="230818" y="37960"/>
                  </a:lnTo>
                  <a:lnTo>
                    <a:pt x="240379" y="49959"/>
                  </a:lnTo>
                  <a:lnTo>
                    <a:pt x="249106" y="63099"/>
                  </a:lnTo>
                  <a:lnTo>
                    <a:pt x="256824" y="76458"/>
                  </a:lnTo>
                  <a:lnTo>
                    <a:pt x="263529" y="89493"/>
                  </a:lnTo>
                  <a:lnTo>
                    <a:pt x="269201" y="102515"/>
                  </a:lnTo>
                  <a:lnTo>
                    <a:pt x="273721" y="116464"/>
                  </a:lnTo>
                  <a:lnTo>
                    <a:pt x="277138" y="131806"/>
                  </a:lnTo>
                  <a:lnTo>
                    <a:pt x="279790" y="148213"/>
                  </a:lnTo>
                  <a:lnTo>
                    <a:pt x="282194" y="164851"/>
                  </a:lnTo>
                  <a:lnTo>
                    <a:pt x="284660" y="181191"/>
                  </a:lnTo>
                  <a:lnTo>
                    <a:pt x="286979" y="196892"/>
                  </a:lnTo>
                  <a:lnTo>
                    <a:pt x="288551" y="211655"/>
                  </a:lnTo>
                  <a:lnTo>
                    <a:pt x="289092" y="225435"/>
                  </a:lnTo>
                  <a:lnTo>
                    <a:pt x="288794" y="238517"/>
                  </a:lnTo>
                  <a:lnTo>
                    <a:pt x="288129" y="251390"/>
                  </a:lnTo>
                  <a:lnTo>
                    <a:pt x="287423" y="264357"/>
                  </a:lnTo>
                  <a:lnTo>
                    <a:pt x="286814" y="277527"/>
                  </a:lnTo>
                  <a:lnTo>
                    <a:pt x="286338" y="290909"/>
                  </a:lnTo>
                  <a:lnTo>
                    <a:pt x="285982" y="304472"/>
                  </a:lnTo>
                  <a:lnTo>
                    <a:pt x="285557" y="318173"/>
                  </a:lnTo>
                  <a:lnTo>
                    <a:pt x="284733" y="331978"/>
                  </a:lnTo>
                  <a:lnTo>
                    <a:pt x="283358" y="345851"/>
                  </a:lnTo>
                  <a:lnTo>
                    <a:pt x="281449" y="359607"/>
                  </a:lnTo>
                  <a:lnTo>
                    <a:pt x="279096" y="372923"/>
                  </a:lnTo>
                  <a:lnTo>
                    <a:pt x="276402" y="385663"/>
                  </a:lnTo>
                  <a:lnTo>
                    <a:pt x="273458" y="398015"/>
                  </a:lnTo>
                  <a:lnTo>
                    <a:pt x="270336" y="410382"/>
                  </a:lnTo>
                  <a:lnTo>
                    <a:pt x="267091" y="423002"/>
                  </a:lnTo>
                  <a:lnTo>
                    <a:pt x="263760" y="435938"/>
                  </a:lnTo>
                  <a:lnTo>
                    <a:pt x="260371" y="449161"/>
                  </a:lnTo>
                  <a:lnTo>
                    <a:pt x="256938" y="462616"/>
                  </a:lnTo>
                  <a:lnTo>
                    <a:pt x="253310" y="476246"/>
                  </a:lnTo>
                  <a:lnTo>
                    <a:pt x="249188" y="490003"/>
                  </a:lnTo>
                  <a:lnTo>
                    <a:pt x="244454" y="503844"/>
                  </a:lnTo>
                  <a:lnTo>
                    <a:pt x="239308" y="517578"/>
                  </a:lnTo>
                  <a:lnTo>
                    <a:pt x="234161" y="530880"/>
                  </a:lnTo>
                  <a:lnTo>
                    <a:pt x="229256" y="543605"/>
                  </a:lnTo>
                  <a:lnTo>
                    <a:pt x="224658" y="555778"/>
                  </a:lnTo>
                  <a:lnTo>
                    <a:pt x="220344" y="567492"/>
                  </a:lnTo>
                  <a:lnTo>
                    <a:pt x="216254" y="578857"/>
                  </a:lnTo>
                  <a:lnTo>
                    <a:pt x="212168" y="589964"/>
                  </a:lnTo>
                  <a:lnTo>
                    <a:pt x="207732" y="600890"/>
                  </a:lnTo>
                  <a:lnTo>
                    <a:pt x="202774" y="611693"/>
                  </a:lnTo>
                  <a:lnTo>
                    <a:pt x="197137" y="622577"/>
                  </a:lnTo>
                  <a:lnTo>
                    <a:pt x="190595" y="633877"/>
                  </a:lnTo>
                  <a:lnTo>
                    <a:pt x="183113" y="645732"/>
                  </a:lnTo>
                  <a:lnTo>
                    <a:pt x="174648" y="657796"/>
                  </a:lnTo>
                  <a:lnTo>
                    <a:pt x="165062" y="669361"/>
                  </a:lnTo>
                  <a:lnTo>
                    <a:pt x="154387" y="680055"/>
                  </a:lnTo>
                  <a:lnTo>
                    <a:pt x="142626" y="689522"/>
                  </a:lnTo>
                  <a:lnTo>
                    <a:pt x="129675" y="697276"/>
                  </a:lnTo>
                  <a:lnTo>
                    <a:pt x="115601" y="703218"/>
                  </a:lnTo>
                  <a:lnTo>
                    <a:pt x="100914" y="707242"/>
                  </a:lnTo>
                  <a:lnTo>
                    <a:pt x="86441" y="709059"/>
                  </a:lnTo>
                  <a:lnTo>
                    <a:pt x="72642" y="708723"/>
                  </a:lnTo>
                  <a:lnTo>
                    <a:pt x="59768" y="706400"/>
                  </a:lnTo>
                  <a:lnTo>
                    <a:pt x="48041" y="702182"/>
                  </a:lnTo>
                  <a:lnTo>
                    <a:pt x="37455" y="696307"/>
                  </a:lnTo>
                  <a:lnTo>
                    <a:pt x="28007" y="688941"/>
                  </a:lnTo>
                  <a:lnTo>
                    <a:pt x="19791" y="680103"/>
                  </a:lnTo>
                  <a:lnTo>
                    <a:pt x="12749" y="669942"/>
                  </a:lnTo>
                  <a:lnTo>
                    <a:pt x="7018" y="658867"/>
                  </a:lnTo>
                  <a:lnTo>
                    <a:pt x="2990" y="647441"/>
                  </a:lnTo>
                  <a:lnTo>
                    <a:pt x="725" y="636017"/>
                  </a:lnTo>
                  <a:lnTo>
                    <a:pt x="0" y="624737"/>
                  </a:lnTo>
                  <a:lnTo>
                    <a:pt x="493" y="613630"/>
                  </a:lnTo>
                  <a:lnTo>
                    <a:pt x="1900" y="602682"/>
                  </a:lnTo>
                  <a:lnTo>
                    <a:pt x="4131" y="592024"/>
                  </a:lnTo>
                  <a:lnTo>
                    <a:pt x="7297" y="581933"/>
                  </a:lnTo>
                  <a:lnTo>
                    <a:pt x="11393" y="572517"/>
                  </a:lnTo>
                  <a:lnTo>
                    <a:pt x="16446" y="563888"/>
                  </a:lnTo>
                  <a:lnTo>
                    <a:pt x="22596" y="556237"/>
                  </a:lnTo>
                  <a:lnTo>
                    <a:pt x="29814" y="549582"/>
                  </a:lnTo>
                  <a:lnTo>
                    <a:pt x="38103" y="544113"/>
                  </a:lnTo>
                  <a:lnTo>
                    <a:pt x="47570" y="540261"/>
                  </a:lnTo>
                  <a:lnTo>
                    <a:pt x="58157" y="538116"/>
                  </a:lnTo>
                  <a:lnTo>
                    <a:pt x="69519" y="537470"/>
                  </a:lnTo>
                  <a:lnTo>
                    <a:pt x="81138" y="538018"/>
                  </a:lnTo>
                  <a:lnTo>
                    <a:pt x="92696" y="539461"/>
                  </a:lnTo>
                  <a:lnTo>
                    <a:pt x="104235" y="541715"/>
                  </a:lnTo>
                  <a:lnTo>
                    <a:pt x="116049" y="544898"/>
                  </a:lnTo>
                  <a:lnTo>
                    <a:pt x="128298" y="549004"/>
                  </a:lnTo>
                  <a:lnTo>
                    <a:pt x="141153" y="554065"/>
                  </a:lnTo>
                  <a:lnTo>
                    <a:pt x="154854" y="560219"/>
                  </a:lnTo>
                  <a:lnTo>
                    <a:pt x="169444" y="567431"/>
                  </a:lnTo>
                  <a:lnTo>
                    <a:pt x="184650" y="575376"/>
                  </a:lnTo>
                  <a:lnTo>
                    <a:pt x="200004" y="583548"/>
                  </a:lnTo>
                  <a:lnTo>
                    <a:pt x="215213" y="591634"/>
                  </a:lnTo>
                  <a:lnTo>
                    <a:pt x="230018" y="599519"/>
                  </a:lnTo>
                  <a:lnTo>
                    <a:pt x="244112" y="607194"/>
                  </a:lnTo>
                  <a:lnTo>
                    <a:pt x="257410" y="614689"/>
                  </a:lnTo>
                  <a:lnTo>
                    <a:pt x="270153" y="622044"/>
                  </a:lnTo>
                  <a:lnTo>
                    <a:pt x="282791" y="629297"/>
                  </a:lnTo>
                  <a:lnTo>
                    <a:pt x="295597" y="636467"/>
                  </a:lnTo>
                  <a:lnTo>
                    <a:pt x="308658" y="643249"/>
                  </a:lnTo>
                  <a:lnTo>
                    <a:pt x="321966" y="649046"/>
                  </a:lnTo>
                  <a:lnTo>
                    <a:pt x="335461" y="653608"/>
                  </a:lnTo>
                  <a:lnTo>
                    <a:pt x="348486" y="657017"/>
                  </a:lnTo>
                  <a:lnTo>
                    <a:pt x="361089" y="659839"/>
                  </a:lnTo>
                  <a:lnTo>
                    <a:pt x="374376" y="662321"/>
                  </a:lnTo>
                  <a:lnTo>
                    <a:pt x="390466" y="664887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568953" y="2421554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0"/>
                  </a:moveTo>
                  <a:lnTo>
                    <a:pt x="10528" y="10528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737409" y="1879295"/>
              <a:ext cx="405889" cy="668602"/>
            </a:xfrm>
            <a:custGeom>
              <a:avLst/>
              <a:gdLst/>
              <a:ahLst/>
              <a:cxnLst/>
              <a:rect l="0" t="0" r="0" b="0"/>
              <a:pathLst>
                <a:path w="405889" h="668602">
                  <a:moveTo>
                    <a:pt x="157927" y="15834"/>
                  </a:moveTo>
                  <a:lnTo>
                    <a:pt x="151993" y="21702"/>
                  </a:lnTo>
                  <a:lnTo>
                    <a:pt x="145788" y="27266"/>
                  </a:lnTo>
                  <a:lnTo>
                    <a:pt x="138697" y="33065"/>
                  </a:lnTo>
                  <a:lnTo>
                    <a:pt x="130930" y="39146"/>
                  </a:lnTo>
                  <a:lnTo>
                    <a:pt x="122931" y="45476"/>
                  </a:lnTo>
                  <a:lnTo>
                    <a:pt x="114990" y="52009"/>
                  </a:lnTo>
                  <a:lnTo>
                    <a:pt x="107216" y="58857"/>
                  </a:lnTo>
                  <a:lnTo>
                    <a:pt x="99623" y="66288"/>
                  </a:lnTo>
                  <a:lnTo>
                    <a:pt x="92206" y="74321"/>
                  </a:lnTo>
                  <a:lnTo>
                    <a:pt x="85666" y="80180"/>
                  </a:lnTo>
                  <a:lnTo>
                    <a:pt x="81669" y="80641"/>
                  </a:lnTo>
                  <a:lnTo>
                    <a:pt x="81008" y="77050"/>
                  </a:lnTo>
                  <a:lnTo>
                    <a:pt x="83168" y="71088"/>
                  </a:lnTo>
                  <a:lnTo>
                    <a:pt x="87592" y="64020"/>
                  </a:lnTo>
                  <a:lnTo>
                    <a:pt x="93772" y="56562"/>
                  </a:lnTo>
                  <a:lnTo>
                    <a:pt x="101259" y="49042"/>
                  </a:lnTo>
                  <a:lnTo>
                    <a:pt x="109689" y="41584"/>
                  </a:lnTo>
                  <a:lnTo>
                    <a:pt x="118784" y="34226"/>
                  </a:lnTo>
                  <a:lnTo>
                    <a:pt x="128339" y="27124"/>
                  </a:lnTo>
                  <a:lnTo>
                    <a:pt x="138210" y="20571"/>
                  </a:lnTo>
                  <a:lnTo>
                    <a:pt x="148305" y="14682"/>
                  </a:lnTo>
                  <a:lnTo>
                    <a:pt x="158882" y="9573"/>
                  </a:lnTo>
                  <a:lnTo>
                    <a:pt x="170508" y="5438"/>
                  </a:lnTo>
                  <a:lnTo>
                    <a:pt x="183401" y="2297"/>
                  </a:lnTo>
                  <a:lnTo>
                    <a:pt x="197146" y="340"/>
                  </a:lnTo>
                  <a:lnTo>
                    <a:pt x="210911" y="0"/>
                  </a:lnTo>
                  <a:lnTo>
                    <a:pt x="224201" y="1369"/>
                  </a:lnTo>
                  <a:lnTo>
                    <a:pt x="236716" y="4407"/>
                  </a:lnTo>
                  <a:lnTo>
                    <a:pt x="248194" y="9113"/>
                  </a:lnTo>
                  <a:lnTo>
                    <a:pt x="258609" y="15314"/>
                  </a:lnTo>
                  <a:lnTo>
                    <a:pt x="267941" y="22732"/>
                  </a:lnTo>
                  <a:lnTo>
                    <a:pt x="276079" y="31072"/>
                  </a:lnTo>
                  <a:lnTo>
                    <a:pt x="283072" y="40090"/>
                  </a:lnTo>
                  <a:lnTo>
                    <a:pt x="288941" y="49754"/>
                  </a:lnTo>
                  <a:lnTo>
                    <a:pt x="293594" y="60225"/>
                  </a:lnTo>
                  <a:lnTo>
                    <a:pt x="297092" y="71525"/>
                  </a:lnTo>
                  <a:lnTo>
                    <a:pt x="299459" y="83385"/>
                  </a:lnTo>
                  <a:lnTo>
                    <a:pt x="300607" y="95346"/>
                  </a:lnTo>
                  <a:lnTo>
                    <a:pt x="300597" y="107137"/>
                  </a:lnTo>
                  <a:lnTo>
                    <a:pt x="299456" y="118834"/>
                  </a:lnTo>
                  <a:lnTo>
                    <a:pt x="297096" y="130754"/>
                  </a:lnTo>
                  <a:lnTo>
                    <a:pt x="293577" y="143066"/>
                  </a:lnTo>
                  <a:lnTo>
                    <a:pt x="288927" y="155623"/>
                  </a:lnTo>
                  <a:lnTo>
                    <a:pt x="283057" y="168060"/>
                  </a:lnTo>
                  <a:lnTo>
                    <a:pt x="276039" y="180165"/>
                  </a:lnTo>
                  <a:lnTo>
                    <a:pt x="268225" y="191734"/>
                  </a:lnTo>
                  <a:lnTo>
                    <a:pt x="260142" y="202504"/>
                  </a:lnTo>
                  <a:lnTo>
                    <a:pt x="252116" y="212413"/>
                  </a:lnTo>
                  <a:lnTo>
                    <a:pt x="244271" y="221558"/>
                  </a:lnTo>
                  <a:lnTo>
                    <a:pt x="236623" y="230094"/>
                  </a:lnTo>
                  <a:lnTo>
                    <a:pt x="229204" y="238141"/>
                  </a:lnTo>
                  <a:lnTo>
                    <a:pt x="224005" y="244638"/>
                  </a:lnTo>
                  <a:lnTo>
                    <a:pt x="223687" y="248521"/>
                  </a:lnTo>
                  <a:lnTo>
                    <a:pt x="227734" y="250940"/>
                  </a:lnTo>
                  <a:lnTo>
                    <a:pt x="234804" y="252943"/>
                  </a:lnTo>
                  <a:lnTo>
                    <a:pt x="243610" y="255038"/>
                  </a:lnTo>
                  <a:lnTo>
                    <a:pt x="253311" y="257401"/>
                  </a:lnTo>
                  <a:lnTo>
                    <a:pt x="263287" y="260212"/>
                  </a:lnTo>
                  <a:lnTo>
                    <a:pt x="273000" y="263738"/>
                  </a:lnTo>
                  <a:lnTo>
                    <a:pt x="282206" y="268054"/>
                  </a:lnTo>
                  <a:lnTo>
                    <a:pt x="290883" y="273079"/>
                  </a:lnTo>
                  <a:lnTo>
                    <a:pt x="299108" y="278672"/>
                  </a:lnTo>
                  <a:lnTo>
                    <a:pt x="306991" y="284697"/>
                  </a:lnTo>
                  <a:lnTo>
                    <a:pt x="314950" y="291200"/>
                  </a:lnTo>
                  <a:lnTo>
                    <a:pt x="323674" y="298396"/>
                  </a:lnTo>
                  <a:lnTo>
                    <a:pt x="333468" y="306353"/>
                  </a:lnTo>
                  <a:lnTo>
                    <a:pt x="343981" y="315154"/>
                  </a:lnTo>
                  <a:lnTo>
                    <a:pt x="354423" y="324973"/>
                  </a:lnTo>
                  <a:lnTo>
                    <a:pt x="364329" y="335799"/>
                  </a:lnTo>
                  <a:lnTo>
                    <a:pt x="373418" y="347323"/>
                  </a:lnTo>
                  <a:lnTo>
                    <a:pt x="381443" y="359051"/>
                  </a:lnTo>
                  <a:lnTo>
                    <a:pt x="388386" y="370682"/>
                  </a:lnTo>
                  <a:lnTo>
                    <a:pt x="394233" y="382271"/>
                  </a:lnTo>
                  <a:lnTo>
                    <a:pt x="398878" y="394117"/>
                  </a:lnTo>
                  <a:lnTo>
                    <a:pt x="402373" y="406384"/>
                  </a:lnTo>
                  <a:lnTo>
                    <a:pt x="404740" y="419080"/>
                  </a:lnTo>
                  <a:lnTo>
                    <a:pt x="405888" y="432143"/>
                  </a:lnTo>
                  <a:lnTo>
                    <a:pt x="405875" y="445486"/>
                  </a:lnTo>
                  <a:lnTo>
                    <a:pt x="404562" y="458871"/>
                  </a:lnTo>
                  <a:lnTo>
                    <a:pt x="401553" y="471931"/>
                  </a:lnTo>
                  <a:lnTo>
                    <a:pt x="396787" y="484491"/>
                  </a:lnTo>
                  <a:lnTo>
                    <a:pt x="390484" y="496552"/>
                  </a:lnTo>
                  <a:lnTo>
                    <a:pt x="382966" y="508191"/>
                  </a:lnTo>
                  <a:lnTo>
                    <a:pt x="374536" y="519495"/>
                  </a:lnTo>
                  <a:lnTo>
                    <a:pt x="365284" y="530222"/>
                  </a:lnTo>
                  <a:lnTo>
                    <a:pt x="355097" y="539828"/>
                  </a:lnTo>
                  <a:lnTo>
                    <a:pt x="343981" y="548105"/>
                  </a:lnTo>
                  <a:lnTo>
                    <a:pt x="331907" y="555155"/>
                  </a:lnTo>
                  <a:lnTo>
                    <a:pt x="318739" y="561206"/>
                  </a:lnTo>
                  <a:lnTo>
                    <a:pt x="304506" y="566501"/>
                  </a:lnTo>
                  <a:lnTo>
                    <a:pt x="289370" y="571245"/>
                  </a:lnTo>
                  <a:lnTo>
                    <a:pt x="273533" y="575600"/>
                  </a:lnTo>
                  <a:lnTo>
                    <a:pt x="257184" y="579684"/>
                  </a:lnTo>
                  <a:lnTo>
                    <a:pt x="240801" y="583581"/>
                  </a:lnTo>
                  <a:lnTo>
                    <a:pt x="225108" y="587352"/>
                  </a:lnTo>
                  <a:lnTo>
                    <a:pt x="210431" y="591037"/>
                  </a:lnTo>
                  <a:lnTo>
                    <a:pt x="196271" y="594665"/>
                  </a:lnTo>
                  <a:lnTo>
                    <a:pt x="181543" y="598253"/>
                  </a:lnTo>
                  <a:lnTo>
                    <a:pt x="165667" y="601819"/>
                  </a:lnTo>
                  <a:lnTo>
                    <a:pt x="148730" y="605537"/>
                  </a:lnTo>
                  <a:lnTo>
                    <a:pt x="131201" y="609718"/>
                  </a:lnTo>
                  <a:lnTo>
                    <a:pt x="113451" y="614497"/>
                  </a:lnTo>
                  <a:lnTo>
                    <a:pt x="95989" y="619842"/>
                  </a:lnTo>
                  <a:lnTo>
                    <a:pt x="79505" y="625655"/>
                  </a:lnTo>
                  <a:lnTo>
                    <a:pt x="64288" y="631820"/>
                  </a:lnTo>
                  <a:lnTo>
                    <a:pt x="50525" y="638131"/>
                  </a:lnTo>
                  <a:lnTo>
                    <a:pt x="37038" y="645015"/>
                  </a:lnTo>
                  <a:lnTo>
                    <a:pt x="21525" y="654192"/>
                  </a:lnTo>
                  <a:lnTo>
                    <a:pt x="0" y="668601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894922" y="2847357"/>
            <a:ext cx="2832167" cy="1100830"/>
            <a:chOff x="894922" y="2847357"/>
            <a:chExt cx="2832167" cy="1100830"/>
          </a:xfrm>
        </p:grpSpPr>
        <p:sp>
          <p:nvSpPr>
            <p:cNvPr id="35" name="Freeform 34"/>
            <p:cNvSpPr/>
            <p:nvPr/>
          </p:nvSpPr>
          <p:spPr>
            <a:xfrm>
              <a:off x="1052849" y="3253305"/>
              <a:ext cx="73701" cy="389556"/>
            </a:xfrm>
            <a:custGeom>
              <a:avLst/>
              <a:gdLst/>
              <a:ahLst/>
              <a:cxnLst/>
              <a:rect l="0" t="0" r="0" b="0"/>
              <a:pathLst>
                <a:path w="73701" h="389556">
                  <a:moveTo>
                    <a:pt x="0" y="0"/>
                  </a:moveTo>
                  <a:lnTo>
                    <a:pt x="5801" y="6069"/>
                  </a:lnTo>
                  <a:lnTo>
                    <a:pt x="10725" y="13554"/>
                  </a:lnTo>
                  <a:lnTo>
                    <a:pt x="15228" y="23243"/>
                  </a:lnTo>
                  <a:lnTo>
                    <a:pt x="19448" y="34902"/>
                  </a:lnTo>
                  <a:lnTo>
                    <a:pt x="23462" y="48182"/>
                  </a:lnTo>
                  <a:lnTo>
                    <a:pt x="27324" y="62710"/>
                  </a:lnTo>
                  <a:lnTo>
                    <a:pt x="31076" y="78157"/>
                  </a:lnTo>
                  <a:lnTo>
                    <a:pt x="34751" y="94260"/>
                  </a:lnTo>
                  <a:lnTo>
                    <a:pt x="38369" y="110829"/>
                  </a:lnTo>
                  <a:lnTo>
                    <a:pt x="41782" y="127883"/>
                  </a:lnTo>
                  <a:lnTo>
                    <a:pt x="44694" y="145629"/>
                  </a:lnTo>
                  <a:lnTo>
                    <a:pt x="46989" y="164124"/>
                  </a:lnTo>
                  <a:lnTo>
                    <a:pt x="48869" y="183121"/>
                  </a:lnTo>
                  <a:lnTo>
                    <a:pt x="50746" y="202181"/>
                  </a:lnTo>
                  <a:lnTo>
                    <a:pt x="52858" y="221036"/>
                  </a:lnTo>
                  <a:lnTo>
                    <a:pt x="55109" y="239443"/>
                  </a:lnTo>
                  <a:lnTo>
                    <a:pt x="57167" y="257109"/>
                  </a:lnTo>
                  <a:lnTo>
                    <a:pt x="58853" y="273950"/>
                  </a:lnTo>
                  <a:lnTo>
                    <a:pt x="60307" y="289886"/>
                  </a:lnTo>
                  <a:lnTo>
                    <a:pt x="61890" y="304756"/>
                  </a:lnTo>
                  <a:lnTo>
                    <a:pt x="63802" y="318573"/>
                  </a:lnTo>
                  <a:lnTo>
                    <a:pt x="65926" y="331427"/>
                  </a:lnTo>
                  <a:lnTo>
                    <a:pt x="68122" y="344871"/>
                  </a:lnTo>
                  <a:lnTo>
                    <a:pt x="70584" y="362323"/>
                  </a:lnTo>
                  <a:lnTo>
                    <a:pt x="73700" y="389555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94922" y="3495461"/>
              <a:ext cx="389555" cy="73700"/>
            </a:xfrm>
            <a:custGeom>
              <a:avLst/>
              <a:gdLst/>
              <a:ahLst/>
              <a:cxnLst/>
              <a:rect l="0" t="0" r="0" b="0"/>
              <a:pathLst>
                <a:path w="389555" h="73700">
                  <a:moveTo>
                    <a:pt x="389554" y="0"/>
                  </a:moveTo>
                  <a:lnTo>
                    <a:pt x="380686" y="2934"/>
                  </a:lnTo>
                  <a:lnTo>
                    <a:pt x="371699" y="5716"/>
                  </a:lnTo>
                  <a:lnTo>
                    <a:pt x="361694" y="8616"/>
                  </a:lnTo>
                  <a:lnTo>
                    <a:pt x="350368" y="11656"/>
                  </a:lnTo>
                  <a:lnTo>
                    <a:pt x="337260" y="14820"/>
                  </a:lnTo>
                  <a:lnTo>
                    <a:pt x="322300" y="18085"/>
                  </a:lnTo>
                  <a:lnTo>
                    <a:pt x="305884" y="21423"/>
                  </a:lnTo>
                  <a:lnTo>
                    <a:pt x="288658" y="24814"/>
                  </a:lnTo>
                  <a:lnTo>
                    <a:pt x="271073" y="28242"/>
                  </a:lnTo>
                  <a:lnTo>
                    <a:pt x="253201" y="31698"/>
                  </a:lnTo>
                  <a:lnTo>
                    <a:pt x="234838" y="35171"/>
                  </a:lnTo>
                  <a:lnTo>
                    <a:pt x="215894" y="38655"/>
                  </a:lnTo>
                  <a:lnTo>
                    <a:pt x="196408" y="42147"/>
                  </a:lnTo>
                  <a:lnTo>
                    <a:pt x="176482" y="45646"/>
                  </a:lnTo>
                  <a:lnTo>
                    <a:pt x="156228" y="49148"/>
                  </a:lnTo>
                  <a:lnTo>
                    <a:pt x="136067" y="52653"/>
                  </a:lnTo>
                  <a:lnTo>
                    <a:pt x="116683" y="56159"/>
                  </a:lnTo>
                  <a:lnTo>
                    <a:pt x="98393" y="59661"/>
                  </a:lnTo>
                  <a:lnTo>
                    <a:pt x="81190" y="63009"/>
                  </a:lnTo>
                  <a:lnTo>
                    <a:pt x="62925" y="66232"/>
                  </a:lnTo>
                  <a:lnTo>
                    <a:pt x="38643" y="69616"/>
                  </a:lnTo>
                  <a:lnTo>
                    <a:pt x="0" y="73699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620391" y="3034034"/>
              <a:ext cx="253682" cy="566713"/>
            </a:xfrm>
            <a:custGeom>
              <a:avLst/>
              <a:gdLst/>
              <a:ahLst/>
              <a:cxnLst/>
              <a:rect l="0" t="0" r="0" b="0"/>
              <a:pathLst>
                <a:path w="253682" h="566713">
                  <a:moveTo>
                    <a:pt x="232624" y="187686"/>
                  </a:moveTo>
                  <a:lnTo>
                    <a:pt x="229690" y="173151"/>
                  </a:lnTo>
                  <a:lnTo>
                    <a:pt x="226908" y="160520"/>
                  </a:lnTo>
                  <a:lnTo>
                    <a:pt x="224004" y="148611"/>
                  </a:lnTo>
                  <a:lnTo>
                    <a:pt x="220791" y="136956"/>
                  </a:lnTo>
                  <a:lnTo>
                    <a:pt x="216978" y="125116"/>
                  </a:lnTo>
                  <a:lnTo>
                    <a:pt x="212456" y="112880"/>
                  </a:lnTo>
                  <a:lnTo>
                    <a:pt x="207119" y="100385"/>
                  </a:lnTo>
                  <a:lnTo>
                    <a:pt x="200783" y="87994"/>
                  </a:lnTo>
                  <a:lnTo>
                    <a:pt x="193450" y="75923"/>
                  </a:lnTo>
                  <a:lnTo>
                    <a:pt x="185424" y="64377"/>
                  </a:lnTo>
                  <a:lnTo>
                    <a:pt x="177199" y="53623"/>
                  </a:lnTo>
                  <a:lnTo>
                    <a:pt x="169068" y="43726"/>
                  </a:lnTo>
                  <a:lnTo>
                    <a:pt x="160814" y="34589"/>
                  </a:lnTo>
                  <a:lnTo>
                    <a:pt x="151827" y="26058"/>
                  </a:lnTo>
                  <a:lnTo>
                    <a:pt x="141815" y="17995"/>
                  </a:lnTo>
                  <a:lnTo>
                    <a:pt x="130801" y="10764"/>
                  </a:lnTo>
                  <a:lnTo>
                    <a:pt x="118951" y="5192"/>
                  </a:lnTo>
                  <a:lnTo>
                    <a:pt x="106461" y="1599"/>
                  </a:lnTo>
                  <a:lnTo>
                    <a:pt x="93667" y="0"/>
                  </a:lnTo>
                  <a:lnTo>
                    <a:pt x="81012" y="366"/>
                  </a:lnTo>
                  <a:lnTo>
                    <a:pt x="68731" y="2474"/>
                  </a:lnTo>
                  <a:lnTo>
                    <a:pt x="57030" y="6312"/>
                  </a:lnTo>
                  <a:lnTo>
                    <a:pt x="46165" y="12153"/>
                  </a:lnTo>
                  <a:lnTo>
                    <a:pt x="36194" y="19973"/>
                  </a:lnTo>
                  <a:lnTo>
                    <a:pt x="27175" y="29645"/>
                  </a:lnTo>
                  <a:lnTo>
                    <a:pt x="19256" y="41110"/>
                  </a:lnTo>
                  <a:lnTo>
                    <a:pt x="12416" y="54157"/>
                  </a:lnTo>
                  <a:lnTo>
                    <a:pt x="6822" y="68476"/>
                  </a:lnTo>
                  <a:lnTo>
                    <a:pt x="2886" y="83758"/>
                  </a:lnTo>
                  <a:lnTo>
                    <a:pt x="683" y="99734"/>
                  </a:lnTo>
                  <a:lnTo>
                    <a:pt x="0" y="116035"/>
                  </a:lnTo>
                  <a:lnTo>
                    <a:pt x="522" y="132206"/>
                  </a:lnTo>
                  <a:lnTo>
                    <a:pt x="1948" y="148007"/>
                  </a:lnTo>
                  <a:lnTo>
                    <a:pt x="4191" y="163397"/>
                  </a:lnTo>
                  <a:lnTo>
                    <a:pt x="7366" y="178426"/>
                  </a:lnTo>
                  <a:lnTo>
                    <a:pt x="11466" y="193159"/>
                  </a:lnTo>
                  <a:lnTo>
                    <a:pt x="16524" y="207342"/>
                  </a:lnTo>
                  <a:lnTo>
                    <a:pt x="22675" y="220422"/>
                  </a:lnTo>
                  <a:lnTo>
                    <a:pt x="29891" y="232184"/>
                  </a:lnTo>
                  <a:lnTo>
                    <a:pt x="38008" y="242728"/>
                  </a:lnTo>
                  <a:lnTo>
                    <a:pt x="46828" y="252278"/>
                  </a:lnTo>
                  <a:lnTo>
                    <a:pt x="56175" y="261061"/>
                  </a:lnTo>
                  <a:lnTo>
                    <a:pt x="66232" y="268792"/>
                  </a:lnTo>
                  <a:lnTo>
                    <a:pt x="77499" y="274708"/>
                  </a:lnTo>
                  <a:lnTo>
                    <a:pt x="90142" y="278530"/>
                  </a:lnTo>
                  <a:lnTo>
                    <a:pt x="103549" y="280113"/>
                  </a:lnTo>
                  <a:lnTo>
                    <a:pt x="116554" y="279207"/>
                  </a:lnTo>
                  <a:lnTo>
                    <a:pt x="128520" y="275926"/>
                  </a:lnTo>
                  <a:lnTo>
                    <a:pt x="139332" y="270656"/>
                  </a:lnTo>
                  <a:lnTo>
                    <a:pt x="149128" y="263848"/>
                  </a:lnTo>
                  <a:lnTo>
                    <a:pt x="158118" y="255900"/>
                  </a:lnTo>
                  <a:lnTo>
                    <a:pt x="166342" y="246975"/>
                  </a:lnTo>
                  <a:lnTo>
                    <a:pt x="173661" y="237008"/>
                  </a:lnTo>
                  <a:lnTo>
                    <a:pt x="180070" y="226045"/>
                  </a:lnTo>
                  <a:lnTo>
                    <a:pt x="185529" y="214244"/>
                  </a:lnTo>
                  <a:lnTo>
                    <a:pt x="189900" y="201790"/>
                  </a:lnTo>
                  <a:lnTo>
                    <a:pt x="193234" y="188921"/>
                  </a:lnTo>
                  <a:lnTo>
                    <a:pt x="196585" y="178123"/>
                  </a:lnTo>
                  <a:lnTo>
                    <a:pt x="200541" y="173295"/>
                  </a:lnTo>
                  <a:lnTo>
                    <a:pt x="203890" y="174922"/>
                  </a:lnTo>
                  <a:lnTo>
                    <a:pt x="206337" y="181605"/>
                  </a:lnTo>
                  <a:lnTo>
                    <a:pt x="208036" y="191847"/>
                  </a:lnTo>
                  <a:lnTo>
                    <a:pt x="209194" y="204507"/>
                  </a:lnTo>
                  <a:lnTo>
                    <a:pt x="209976" y="218800"/>
                  </a:lnTo>
                  <a:lnTo>
                    <a:pt x="210502" y="234514"/>
                  </a:lnTo>
                  <a:lnTo>
                    <a:pt x="210855" y="251906"/>
                  </a:lnTo>
                  <a:lnTo>
                    <a:pt x="211096" y="270973"/>
                  </a:lnTo>
                  <a:lnTo>
                    <a:pt x="211427" y="290834"/>
                  </a:lnTo>
                  <a:lnTo>
                    <a:pt x="212181" y="309951"/>
                  </a:lnTo>
                  <a:lnTo>
                    <a:pt x="213505" y="327524"/>
                  </a:lnTo>
                  <a:lnTo>
                    <a:pt x="215377" y="343933"/>
                  </a:lnTo>
                  <a:lnTo>
                    <a:pt x="217705" y="360321"/>
                  </a:lnTo>
                  <a:lnTo>
                    <a:pt x="220382" y="377382"/>
                  </a:lnTo>
                  <a:lnTo>
                    <a:pt x="223315" y="395150"/>
                  </a:lnTo>
                  <a:lnTo>
                    <a:pt x="226428" y="413251"/>
                  </a:lnTo>
                  <a:lnTo>
                    <a:pt x="229669" y="431397"/>
                  </a:lnTo>
                  <a:lnTo>
                    <a:pt x="232996" y="449297"/>
                  </a:lnTo>
                  <a:lnTo>
                    <a:pt x="236383" y="466610"/>
                  </a:lnTo>
                  <a:lnTo>
                    <a:pt x="239805" y="483201"/>
                  </a:lnTo>
                  <a:lnTo>
                    <a:pt x="243099" y="498908"/>
                  </a:lnTo>
                  <a:lnTo>
                    <a:pt x="246280" y="515187"/>
                  </a:lnTo>
                  <a:lnTo>
                    <a:pt x="249630" y="535703"/>
                  </a:lnTo>
                  <a:lnTo>
                    <a:pt x="253681" y="566712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055839" y="3009150"/>
              <a:ext cx="218317" cy="612654"/>
            </a:xfrm>
            <a:custGeom>
              <a:avLst/>
              <a:gdLst/>
              <a:ahLst/>
              <a:cxnLst/>
              <a:rect l="0" t="0" r="0" b="0"/>
              <a:pathLst>
                <a:path w="218317" h="612654">
                  <a:moveTo>
                    <a:pt x="218316" y="180984"/>
                  </a:moveTo>
                  <a:lnTo>
                    <a:pt x="218249" y="166383"/>
                  </a:lnTo>
                  <a:lnTo>
                    <a:pt x="217609" y="153112"/>
                  </a:lnTo>
                  <a:lnTo>
                    <a:pt x="216307" y="139915"/>
                  </a:lnTo>
                  <a:lnTo>
                    <a:pt x="214275" y="126746"/>
                  </a:lnTo>
                  <a:lnTo>
                    <a:pt x="211310" y="113886"/>
                  </a:lnTo>
                  <a:lnTo>
                    <a:pt x="207391" y="101481"/>
                  </a:lnTo>
                  <a:lnTo>
                    <a:pt x="202641" y="89367"/>
                  </a:lnTo>
                  <a:lnTo>
                    <a:pt x="197238" y="77166"/>
                  </a:lnTo>
                  <a:lnTo>
                    <a:pt x="191337" y="64670"/>
                  </a:lnTo>
                  <a:lnTo>
                    <a:pt x="184749" y="52158"/>
                  </a:lnTo>
                  <a:lnTo>
                    <a:pt x="176964" y="40284"/>
                  </a:lnTo>
                  <a:lnTo>
                    <a:pt x="167798" y="29380"/>
                  </a:lnTo>
                  <a:lnTo>
                    <a:pt x="157371" y="19771"/>
                  </a:lnTo>
                  <a:lnTo>
                    <a:pt x="145922" y="11921"/>
                  </a:lnTo>
                  <a:lnTo>
                    <a:pt x="133705" y="5913"/>
                  </a:lnTo>
                  <a:lnTo>
                    <a:pt x="121095" y="1846"/>
                  </a:lnTo>
                  <a:lnTo>
                    <a:pt x="108565" y="0"/>
                  </a:lnTo>
                  <a:lnTo>
                    <a:pt x="96364" y="316"/>
                  </a:lnTo>
                  <a:lnTo>
                    <a:pt x="84546" y="2627"/>
                  </a:lnTo>
                  <a:lnTo>
                    <a:pt x="73070" y="6835"/>
                  </a:lnTo>
                  <a:lnTo>
                    <a:pt x="61870" y="12709"/>
                  </a:lnTo>
                  <a:lnTo>
                    <a:pt x="51043" y="20244"/>
                  </a:lnTo>
                  <a:lnTo>
                    <a:pt x="40838" y="29728"/>
                  </a:lnTo>
                  <a:lnTo>
                    <a:pt x="31350" y="41145"/>
                  </a:lnTo>
                  <a:lnTo>
                    <a:pt x="22842" y="54219"/>
                  </a:lnTo>
                  <a:lnTo>
                    <a:pt x="15806" y="68588"/>
                  </a:lnTo>
                  <a:lnTo>
                    <a:pt x="10371" y="83916"/>
                  </a:lnTo>
                  <a:lnTo>
                    <a:pt x="6366" y="99766"/>
                  </a:lnTo>
                  <a:lnTo>
                    <a:pt x="3504" y="115626"/>
                  </a:lnTo>
                  <a:lnTo>
                    <a:pt x="1506" y="131215"/>
                  </a:lnTo>
                  <a:lnTo>
                    <a:pt x="296" y="146462"/>
                  </a:lnTo>
                  <a:lnTo>
                    <a:pt x="0" y="161393"/>
                  </a:lnTo>
                  <a:lnTo>
                    <a:pt x="617" y="176065"/>
                  </a:lnTo>
                  <a:lnTo>
                    <a:pt x="2182" y="190378"/>
                  </a:lnTo>
                  <a:lnTo>
                    <a:pt x="4835" y="204077"/>
                  </a:lnTo>
                  <a:lnTo>
                    <a:pt x="8553" y="217068"/>
                  </a:lnTo>
                  <a:lnTo>
                    <a:pt x="13339" y="229251"/>
                  </a:lnTo>
                  <a:lnTo>
                    <a:pt x="19301" y="240441"/>
                  </a:lnTo>
                  <a:lnTo>
                    <a:pt x="26394" y="250625"/>
                  </a:lnTo>
                  <a:lnTo>
                    <a:pt x="34768" y="259618"/>
                  </a:lnTo>
                  <a:lnTo>
                    <a:pt x="44823" y="266988"/>
                  </a:lnTo>
                  <a:lnTo>
                    <a:pt x="56614" y="272639"/>
                  </a:lnTo>
                  <a:lnTo>
                    <a:pt x="69429" y="276452"/>
                  </a:lnTo>
                  <a:lnTo>
                    <a:pt x="82030" y="278121"/>
                  </a:lnTo>
                  <a:lnTo>
                    <a:pt x="93725" y="277687"/>
                  </a:lnTo>
                  <a:lnTo>
                    <a:pt x="104524" y="275465"/>
                  </a:lnTo>
                  <a:lnTo>
                    <a:pt x="114843" y="271848"/>
                  </a:lnTo>
                  <a:lnTo>
                    <a:pt x="125001" y="267193"/>
                  </a:lnTo>
                  <a:lnTo>
                    <a:pt x="134995" y="261630"/>
                  </a:lnTo>
                  <a:lnTo>
                    <a:pt x="144573" y="255074"/>
                  </a:lnTo>
                  <a:lnTo>
                    <a:pt x="153612" y="247555"/>
                  </a:lnTo>
                  <a:lnTo>
                    <a:pt x="161974" y="239218"/>
                  </a:lnTo>
                  <a:lnTo>
                    <a:pt x="169437" y="230244"/>
                  </a:lnTo>
                  <a:lnTo>
                    <a:pt x="175973" y="220798"/>
                  </a:lnTo>
                  <a:lnTo>
                    <a:pt x="181700" y="211014"/>
                  </a:lnTo>
                  <a:lnTo>
                    <a:pt x="186788" y="200993"/>
                  </a:lnTo>
                  <a:lnTo>
                    <a:pt x="191384" y="190901"/>
                  </a:lnTo>
                  <a:lnTo>
                    <a:pt x="195084" y="184036"/>
                  </a:lnTo>
                  <a:lnTo>
                    <a:pt x="197077" y="183965"/>
                  </a:lnTo>
                  <a:lnTo>
                    <a:pt x="197311" y="188616"/>
                  </a:lnTo>
                  <a:lnTo>
                    <a:pt x="196245" y="195922"/>
                  </a:lnTo>
                  <a:lnTo>
                    <a:pt x="194482" y="205330"/>
                  </a:lnTo>
                  <a:lnTo>
                    <a:pt x="192639" y="217420"/>
                  </a:lnTo>
                  <a:lnTo>
                    <a:pt x="191045" y="232352"/>
                  </a:lnTo>
                  <a:lnTo>
                    <a:pt x="189794" y="249479"/>
                  </a:lnTo>
                  <a:lnTo>
                    <a:pt x="188865" y="267680"/>
                  </a:lnTo>
                  <a:lnTo>
                    <a:pt x="188199" y="286188"/>
                  </a:lnTo>
                  <a:lnTo>
                    <a:pt x="187732" y="304481"/>
                  </a:lnTo>
                  <a:lnTo>
                    <a:pt x="187410" y="322132"/>
                  </a:lnTo>
                  <a:lnTo>
                    <a:pt x="187193" y="338997"/>
                  </a:lnTo>
                  <a:lnTo>
                    <a:pt x="187216" y="355134"/>
                  </a:lnTo>
                  <a:lnTo>
                    <a:pt x="187763" y="370679"/>
                  </a:lnTo>
                  <a:lnTo>
                    <a:pt x="188943" y="385774"/>
                  </a:lnTo>
                  <a:lnTo>
                    <a:pt x="190550" y="400544"/>
                  </a:lnTo>
                  <a:lnTo>
                    <a:pt x="192168" y="415082"/>
                  </a:lnTo>
                  <a:lnTo>
                    <a:pt x="193550" y="429469"/>
                  </a:lnTo>
                  <a:lnTo>
                    <a:pt x="194629" y="444083"/>
                  </a:lnTo>
                  <a:lnTo>
                    <a:pt x="195428" y="459572"/>
                  </a:lnTo>
                  <a:lnTo>
                    <a:pt x="196000" y="476216"/>
                  </a:lnTo>
                  <a:lnTo>
                    <a:pt x="196401" y="493802"/>
                  </a:lnTo>
                  <a:lnTo>
                    <a:pt x="196677" y="511831"/>
                  </a:lnTo>
                  <a:lnTo>
                    <a:pt x="196867" y="529941"/>
                  </a:lnTo>
                  <a:lnTo>
                    <a:pt x="196995" y="547411"/>
                  </a:lnTo>
                  <a:lnTo>
                    <a:pt x="197096" y="564911"/>
                  </a:lnTo>
                  <a:lnTo>
                    <a:pt x="197179" y="585091"/>
                  </a:lnTo>
                  <a:lnTo>
                    <a:pt x="197259" y="612653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537367" y="3516518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786119" y="2847357"/>
              <a:ext cx="226552" cy="605991"/>
            </a:xfrm>
            <a:custGeom>
              <a:avLst/>
              <a:gdLst/>
              <a:ahLst/>
              <a:cxnLst/>
              <a:rect l="0" t="0" r="0" b="0"/>
              <a:pathLst>
                <a:path w="226552" h="605991">
                  <a:moveTo>
                    <a:pt x="182917" y="279606"/>
                  </a:moveTo>
                  <a:lnTo>
                    <a:pt x="188784" y="273605"/>
                  </a:lnTo>
                  <a:lnTo>
                    <a:pt x="194349" y="266760"/>
                  </a:lnTo>
                  <a:lnTo>
                    <a:pt x="200143" y="258368"/>
                  </a:lnTo>
                  <a:lnTo>
                    <a:pt x="206051" y="248568"/>
                  </a:lnTo>
                  <a:lnTo>
                    <a:pt x="211733" y="237605"/>
                  </a:lnTo>
                  <a:lnTo>
                    <a:pt x="216998" y="225739"/>
                  </a:lnTo>
                  <a:lnTo>
                    <a:pt x="221503" y="213043"/>
                  </a:lnTo>
                  <a:lnTo>
                    <a:pt x="224693" y="199398"/>
                  </a:lnTo>
                  <a:lnTo>
                    <a:pt x="226383" y="184821"/>
                  </a:lnTo>
                  <a:lnTo>
                    <a:pt x="226551" y="169610"/>
                  </a:lnTo>
                  <a:lnTo>
                    <a:pt x="225150" y="154249"/>
                  </a:lnTo>
                  <a:lnTo>
                    <a:pt x="222324" y="139031"/>
                  </a:lnTo>
                  <a:lnTo>
                    <a:pt x="218497" y="124219"/>
                  </a:lnTo>
                  <a:lnTo>
                    <a:pt x="214253" y="110119"/>
                  </a:lnTo>
                  <a:lnTo>
                    <a:pt x="209951" y="96822"/>
                  </a:lnTo>
                  <a:lnTo>
                    <a:pt x="205422" y="84248"/>
                  </a:lnTo>
                  <a:lnTo>
                    <a:pt x="200090" y="72256"/>
                  </a:lnTo>
                  <a:lnTo>
                    <a:pt x="193690" y="60703"/>
                  </a:lnTo>
                  <a:lnTo>
                    <a:pt x="186425" y="49467"/>
                  </a:lnTo>
                  <a:lnTo>
                    <a:pt x="178776" y="38454"/>
                  </a:lnTo>
                  <a:lnTo>
                    <a:pt x="171064" y="27615"/>
                  </a:lnTo>
                  <a:lnTo>
                    <a:pt x="163106" y="17556"/>
                  </a:lnTo>
                  <a:lnTo>
                    <a:pt x="154325" y="9472"/>
                  </a:lnTo>
                  <a:lnTo>
                    <a:pt x="144446" y="3860"/>
                  </a:lnTo>
                  <a:lnTo>
                    <a:pt x="133183" y="739"/>
                  </a:lnTo>
                  <a:lnTo>
                    <a:pt x="120101" y="0"/>
                  </a:lnTo>
                  <a:lnTo>
                    <a:pt x="105158" y="1323"/>
                  </a:lnTo>
                  <a:lnTo>
                    <a:pt x="89088" y="4447"/>
                  </a:lnTo>
                  <a:lnTo>
                    <a:pt x="73156" y="9267"/>
                  </a:lnTo>
                  <a:lnTo>
                    <a:pt x="58088" y="15585"/>
                  </a:lnTo>
                  <a:lnTo>
                    <a:pt x="44383" y="23433"/>
                  </a:lnTo>
                  <a:lnTo>
                    <a:pt x="32557" y="33134"/>
                  </a:lnTo>
                  <a:lnTo>
                    <a:pt x="22687" y="44700"/>
                  </a:lnTo>
                  <a:lnTo>
                    <a:pt x="14686" y="57874"/>
                  </a:lnTo>
                  <a:lnTo>
                    <a:pt x="8506" y="72313"/>
                  </a:lnTo>
                  <a:lnTo>
                    <a:pt x="3941" y="87692"/>
                  </a:lnTo>
                  <a:lnTo>
                    <a:pt x="1006" y="103746"/>
                  </a:lnTo>
                  <a:lnTo>
                    <a:pt x="0" y="120275"/>
                  </a:lnTo>
                  <a:lnTo>
                    <a:pt x="914" y="137127"/>
                  </a:lnTo>
                  <a:lnTo>
                    <a:pt x="3475" y="154036"/>
                  </a:lnTo>
                  <a:lnTo>
                    <a:pt x="7328" y="170621"/>
                  </a:lnTo>
                  <a:lnTo>
                    <a:pt x="12139" y="186701"/>
                  </a:lnTo>
                  <a:lnTo>
                    <a:pt x="17639" y="202109"/>
                  </a:lnTo>
                  <a:lnTo>
                    <a:pt x="23621" y="216617"/>
                  </a:lnTo>
                  <a:lnTo>
                    <a:pt x="29942" y="230188"/>
                  </a:lnTo>
                  <a:lnTo>
                    <a:pt x="36660" y="242777"/>
                  </a:lnTo>
                  <a:lnTo>
                    <a:pt x="44009" y="254247"/>
                  </a:lnTo>
                  <a:lnTo>
                    <a:pt x="52071" y="264618"/>
                  </a:lnTo>
                  <a:lnTo>
                    <a:pt x="60945" y="273568"/>
                  </a:lnTo>
                  <a:lnTo>
                    <a:pt x="70813" y="280377"/>
                  </a:lnTo>
                  <a:lnTo>
                    <a:pt x="81673" y="284839"/>
                  </a:lnTo>
                  <a:lnTo>
                    <a:pt x="93220" y="287039"/>
                  </a:lnTo>
                  <a:lnTo>
                    <a:pt x="104964" y="287086"/>
                  </a:lnTo>
                  <a:lnTo>
                    <a:pt x="116600" y="285267"/>
                  </a:lnTo>
                  <a:lnTo>
                    <a:pt x="128022" y="281964"/>
                  </a:lnTo>
                  <a:lnTo>
                    <a:pt x="139225" y="277547"/>
                  </a:lnTo>
                  <a:lnTo>
                    <a:pt x="150232" y="272320"/>
                  </a:lnTo>
                  <a:lnTo>
                    <a:pt x="160760" y="266356"/>
                  </a:lnTo>
                  <a:lnTo>
                    <a:pt x="170231" y="259522"/>
                  </a:lnTo>
                  <a:lnTo>
                    <a:pt x="178422" y="251813"/>
                  </a:lnTo>
                  <a:lnTo>
                    <a:pt x="185583" y="243348"/>
                  </a:lnTo>
                  <a:lnTo>
                    <a:pt x="192243" y="234287"/>
                  </a:lnTo>
                  <a:lnTo>
                    <a:pt x="198766" y="224827"/>
                  </a:lnTo>
                  <a:lnTo>
                    <a:pt x="205383" y="216691"/>
                  </a:lnTo>
                  <a:lnTo>
                    <a:pt x="211493" y="212717"/>
                  </a:lnTo>
                  <a:lnTo>
                    <a:pt x="215870" y="213552"/>
                  </a:lnTo>
                  <a:lnTo>
                    <a:pt x="218299" y="218351"/>
                  </a:lnTo>
                  <a:lnTo>
                    <a:pt x="219075" y="226055"/>
                  </a:lnTo>
                  <a:lnTo>
                    <a:pt x="218747" y="235962"/>
                  </a:lnTo>
                  <a:lnTo>
                    <a:pt x="217967" y="247743"/>
                  </a:lnTo>
                  <a:lnTo>
                    <a:pt x="217135" y="261088"/>
                  </a:lnTo>
                  <a:lnTo>
                    <a:pt x="216419" y="275985"/>
                  </a:lnTo>
                  <a:lnTo>
                    <a:pt x="215860" y="292738"/>
                  </a:lnTo>
                  <a:lnTo>
                    <a:pt x="215443" y="311350"/>
                  </a:lnTo>
                  <a:lnTo>
                    <a:pt x="214974" y="331565"/>
                  </a:lnTo>
                  <a:lnTo>
                    <a:pt x="214119" y="353038"/>
                  </a:lnTo>
                  <a:lnTo>
                    <a:pt x="212733" y="375429"/>
                  </a:lnTo>
                  <a:lnTo>
                    <a:pt x="211155" y="397819"/>
                  </a:lnTo>
                  <a:lnTo>
                    <a:pt x="210089" y="418778"/>
                  </a:lnTo>
                  <a:lnTo>
                    <a:pt x="209890" y="437654"/>
                  </a:lnTo>
                  <a:lnTo>
                    <a:pt x="210420" y="454800"/>
                  </a:lnTo>
                  <a:lnTo>
                    <a:pt x="211240" y="471165"/>
                  </a:lnTo>
                  <a:lnTo>
                    <a:pt x="212055" y="487396"/>
                  </a:lnTo>
                  <a:lnTo>
                    <a:pt x="212907" y="503454"/>
                  </a:lnTo>
                  <a:lnTo>
                    <a:pt x="214078" y="518805"/>
                  </a:lnTo>
                  <a:lnTo>
                    <a:pt x="215709" y="533173"/>
                  </a:lnTo>
                  <a:lnTo>
                    <a:pt x="217643" y="546518"/>
                  </a:lnTo>
                  <a:lnTo>
                    <a:pt x="219690" y="560403"/>
                  </a:lnTo>
                  <a:lnTo>
                    <a:pt x="222032" y="578281"/>
                  </a:lnTo>
                  <a:lnTo>
                    <a:pt x="225031" y="605990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340942" y="2863388"/>
              <a:ext cx="238748" cy="695245"/>
            </a:xfrm>
            <a:custGeom>
              <a:avLst/>
              <a:gdLst/>
              <a:ahLst/>
              <a:cxnLst/>
              <a:rect l="0" t="0" r="0" b="0"/>
              <a:pathLst>
                <a:path w="238748" h="695245">
                  <a:moveTo>
                    <a:pt x="196633" y="221461"/>
                  </a:moveTo>
                  <a:lnTo>
                    <a:pt x="199500" y="212593"/>
                  </a:lnTo>
                  <a:lnTo>
                    <a:pt x="201642" y="203606"/>
                  </a:lnTo>
                  <a:lnTo>
                    <a:pt x="203245" y="193611"/>
                  </a:lnTo>
                  <a:lnTo>
                    <a:pt x="204425" y="182630"/>
                  </a:lnTo>
                  <a:lnTo>
                    <a:pt x="205274" y="170819"/>
                  </a:lnTo>
                  <a:lnTo>
                    <a:pt x="205867" y="158360"/>
                  </a:lnTo>
                  <a:lnTo>
                    <a:pt x="206108" y="145422"/>
                  </a:lnTo>
                  <a:lnTo>
                    <a:pt x="205744" y="132141"/>
                  </a:lnTo>
                  <a:lnTo>
                    <a:pt x="204679" y="118620"/>
                  </a:lnTo>
                  <a:lnTo>
                    <a:pt x="202812" y="104932"/>
                  </a:lnTo>
                  <a:lnTo>
                    <a:pt x="199956" y="91130"/>
                  </a:lnTo>
                  <a:lnTo>
                    <a:pt x="196101" y="77260"/>
                  </a:lnTo>
                  <a:lnTo>
                    <a:pt x="191224" y="63674"/>
                  </a:lnTo>
                  <a:lnTo>
                    <a:pt x="185202" y="51004"/>
                  </a:lnTo>
                  <a:lnTo>
                    <a:pt x="178071" y="39525"/>
                  </a:lnTo>
                  <a:lnTo>
                    <a:pt x="169843" y="29342"/>
                  </a:lnTo>
                  <a:lnTo>
                    <a:pt x="160417" y="20567"/>
                  </a:lnTo>
                  <a:lnTo>
                    <a:pt x="149849" y="13118"/>
                  </a:lnTo>
                  <a:lnTo>
                    <a:pt x="138160" y="7097"/>
                  </a:lnTo>
                  <a:lnTo>
                    <a:pt x="125258" y="2867"/>
                  </a:lnTo>
                  <a:lnTo>
                    <a:pt x="111215" y="473"/>
                  </a:lnTo>
                  <a:lnTo>
                    <a:pt x="96549" y="0"/>
                  </a:lnTo>
                  <a:lnTo>
                    <a:pt x="82092" y="1726"/>
                  </a:lnTo>
                  <a:lnTo>
                    <a:pt x="68302" y="5597"/>
                  </a:lnTo>
                  <a:lnTo>
                    <a:pt x="55435" y="11449"/>
                  </a:lnTo>
                  <a:lnTo>
                    <a:pt x="43712" y="19190"/>
                  </a:lnTo>
                  <a:lnTo>
                    <a:pt x="33133" y="28584"/>
                  </a:lnTo>
                  <a:lnTo>
                    <a:pt x="23860" y="39465"/>
                  </a:lnTo>
                  <a:lnTo>
                    <a:pt x="16294" y="51817"/>
                  </a:lnTo>
                  <a:lnTo>
                    <a:pt x="10497" y="65496"/>
                  </a:lnTo>
                  <a:lnTo>
                    <a:pt x="6245" y="80256"/>
                  </a:lnTo>
                  <a:lnTo>
                    <a:pt x="3217" y="95841"/>
                  </a:lnTo>
                  <a:lnTo>
                    <a:pt x="1112" y="112024"/>
                  </a:lnTo>
                  <a:lnTo>
                    <a:pt x="0" y="128466"/>
                  </a:lnTo>
                  <a:lnTo>
                    <a:pt x="301" y="144731"/>
                  </a:lnTo>
                  <a:lnTo>
                    <a:pt x="2133" y="160592"/>
                  </a:lnTo>
                  <a:lnTo>
                    <a:pt x="5328" y="175852"/>
                  </a:lnTo>
                  <a:lnTo>
                    <a:pt x="9615" y="190261"/>
                  </a:lnTo>
                  <a:lnTo>
                    <a:pt x="14726" y="203760"/>
                  </a:lnTo>
                  <a:lnTo>
                    <a:pt x="20597" y="216131"/>
                  </a:lnTo>
                  <a:lnTo>
                    <a:pt x="27362" y="226922"/>
                  </a:lnTo>
                  <a:lnTo>
                    <a:pt x="35022" y="236034"/>
                  </a:lnTo>
                  <a:lnTo>
                    <a:pt x="43453" y="243663"/>
                  </a:lnTo>
                  <a:lnTo>
                    <a:pt x="52490" y="250112"/>
                  </a:lnTo>
                  <a:lnTo>
                    <a:pt x="61978" y="255662"/>
                  </a:lnTo>
                  <a:lnTo>
                    <a:pt x="71790" y="260071"/>
                  </a:lnTo>
                  <a:lnTo>
                    <a:pt x="81830" y="262604"/>
                  </a:lnTo>
                  <a:lnTo>
                    <a:pt x="92027" y="263006"/>
                  </a:lnTo>
                  <a:lnTo>
                    <a:pt x="102332" y="261310"/>
                  </a:lnTo>
                  <a:lnTo>
                    <a:pt x="112710" y="257580"/>
                  </a:lnTo>
                  <a:lnTo>
                    <a:pt x="123132" y="252064"/>
                  </a:lnTo>
                  <a:lnTo>
                    <a:pt x="133421" y="244954"/>
                  </a:lnTo>
                  <a:lnTo>
                    <a:pt x="143256" y="236295"/>
                  </a:lnTo>
                  <a:lnTo>
                    <a:pt x="152492" y="226253"/>
                  </a:lnTo>
                  <a:lnTo>
                    <a:pt x="160829" y="215089"/>
                  </a:lnTo>
                  <a:lnTo>
                    <a:pt x="167750" y="203072"/>
                  </a:lnTo>
                  <a:lnTo>
                    <a:pt x="173112" y="190438"/>
                  </a:lnTo>
                  <a:lnTo>
                    <a:pt x="177238" y="177532"/>
                  </a:lnTo>
                  <a:lnTo>
                    <a:pt x="180713" y="164794"/>
                  </a:lnTo>
                  <a:lnTo>
                    <a:pt x="183946" y="152450"/>
                  </a:lnTo>
                  <a:lnTo>
                    <a:pt x="187138" y="140535"/>
                  </a:lnTo>
                  <a:lnTo>
                    <a:pt x="190369" y="128993"/>
                  </a:lnTo>
                  <a:lnTo>
                    <a:pt x="193644" y="117815"/>
                  </a:lnTo>
                  <a:lnTo>
                    <a:pt x="196375" y="109390"/>
                  </a:lnTo>
                  <a:lnTo>
                    <a:pt x="197810" y="107116"/>
                  </a:lnTo>
                  <a:lnTo>
                    <a:pt x="198219" y="110649"/>
                  </a:lnTo>
                  <a:lnTo>
                    <a:pt x="198117" y="118571"/>
                  </a:lnTo>
                  <a:lnTo>
                    <a:pt x="197840" y="129922"/>
                  </a:lnTo>
                  <a:lnTo>
                    <a:pt x="197546" y="144351"/>
                  </a:lnTo>
                  <a:lnTo>
                    <a:pt x="197291" y="161423"/>
                  </a:lnTo>
                  <a:lnTo>
                    <a:pt x="196924" y="180112"/>
                  </a:lnTo>
                  <a:lnTo>
                    <a:pt x="196133" y="198974"/>
                  </a:lnTo>
                  <a:lnTo>
                    <a:pt x="194787" y="217183"/>
                  </a:lnTo>
                  <a:lnTo>
                    <a:pt x="193235" y="234494"/>
                  </a:lnTo>
                  <a:lnTo>
                    <a:pt x="192186" y="250963"/>
                  </a:lnTo>
                  <a:lnTo>
                    <a:pt x="191998" y="266745"/>
                  </a:lnTo>
                  <a:lnTo>
                    <a:pt x="192536" y="282007"/>
                  </a:lnTo>
                  <a:lnTo>
                    <a:pt x="193360" y="296891"/>
                  </a:lnTo>
                  <a:lnTo>
                    <a:pt x="194175" y="311508"/>
                  </a:lnTo>
                  <a:lnTo>
                    <a:pt x="194856" y="325939"/>
                  </a:lnTo>
                  <a:lnTo>
                    <a:pt x="195380" y="340243"/>
                  </a:lnTo>
                  <a:lnTo>
                    <a:pt x="195768" y="354459"/>
                  </a:lnTo>
                  <a:lnTo>
                    <a:pt x="196214" y="368618"/>
                  </a:lnTo>
                  <a:lnTo>
                    <a:pt x="197053" y="382736"/>
                  </a:lnTo>
                  <a:lnTo>
                    <a:pt x="198433" y="396828"/>
                  </a:lnTo>
                  <a:lnTo>
                    <a:pt x="200175" y="410902"/>
                  </a:lnTo>
                  <a:lnTo>
                    <a:pt x="201884" y="424964"/>
                  </a:lnTo>
                  <a:lnTo>
                    <a:pt x="203327" y="439018"/>
                  </a:lnTo>
                  <a:lnTo>
                    <a:pt x="204448" y="453067"/>
                  </a:lnTo>
                  <a:lnTo>
                    <a:pt x="205274" y="467112"/>
                  </a:lnTo>
                  <a:lnTo>
                    <a:pt x="205869" y="481150"/>
                  </a:lnTo>
                  <a:lnTo>
                    <a:pt x="206455" y="495019"/>
                  </a:lnTo>
                  <a:lnTo>
                    <a:pt x="207389" y="508410"/>
                  </a:lnTo>
                  <a:lnTo>
                    <a:pt x="208832" y="521201"/>
                  </a:lnTo>
                  <a:lnTo>
                    <a:pt x="210617" y="533587"/>
                  </a:lnTo>
                  <a:lnTo>
                    <a:pt x="212355" y="545977"/>
                  </a:lnTo>
                  <a:lnTo>
                    <a:pt x="213822" y="558618"/>
                  </a:lnTo>
                  <a:lnTo>
                    <a:pt x="215128" y="571736"/>
                  </a:lnTo>
                  <a:lnTo>
                    <a:pt x="216612" y="585615"/>
                  </a:lnTo>
                  <a:lnTo>
                    <a:pt x="218461" y="600319"/>
                  </a:lnTo>
                  <a:lnTo>
                    <a:pt x="220703" y="615432"/>
                  </a:lnTo>
                  <a:lnTo>
                    <a:pt x="223288" y="630191"/>
                  </a:lnTo>
                  <a:lnTo>
                    <a:pt x="226136" y="644173"/>
                  </a:lnTo>
                  <a:lnTo>
                    <a:pt x="229026" y="656873"/>
                  </a:lnTo>
                  <a:lnTo>
                    <a:pt x="231885" y="668772"/>
                  </a:lnTo>
                  <a:lnTo>
                    <a:pt x="234963" y="680910"/>
                  </a:lnTo>
                  <a:lnTo>
                    <a:pt x="238747" y="695244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137077" y="3653404"/>
              <a:ext cx="2590012" cy="294783"/>
            </a:xfrm>
            <a:custGeom>
              <a:avLst/>
              <a:gdLst/>
              <a:ahLst/>
              <a:cxnLst/>
              <a:rect l="0" t="0" r="0" b="0"/>
              <a:pathLst>
                <a:path w="2590012" h="294783">
                  <a:moveTo>
                    <a:pt x="2590011" y="42098"/>
                  </a:moveTo>
                  <a:lnTo>
                    <a:pt x="2578074" y="39165"/>
                  </a:lnTo>
                  <a:lnTo>
                    <a:pt x="2565026" y="36382"/>
                  </a:lnTo>
                  <a:lnTo>
                    <a:pt x="2549546" y="33488"/>
                  </a:lnTo>
                  <a:lnTo>
                    <a:pt x="2532152" y="30620"/>
                  </a:lnTo>
                  <a:lnTo>
                    <a:pt x="2513839" y="28103"/>
                  </a:lnTo>
                  <a:lnTo>
                    <a:pt x="2495290" y="26088"/>
                  </a:lnTo>
                  <a:lnTo>
                    <a:pt x="2476818" y="24403"/>
                  </a:lnTo>
                  <a:lnTo>
                    <a:pt x="2458524" y="22659"/>
                  </a:lnTo>
                  <a:lnTo>
                    <a:pt x="2440415" y="20638"/>
                  </a:lnTo>
                  <a:lnTo>
                    <a:pt x="2422461" y="18449"/>
                  </a:lnTo>
                  <a:lnTo>
                    <a:pt x="2404627" y="16432"/>
                  </a:lnTo>
                  <a:lnTo>
                    <a:pt x="2386876" y="14774"/>
                  </a:lnTo>
                  <a:lnTo>
                    <a:pt x="2369019" y="13340"/>
                  </a:lnTo>
                  <a:lnTo>
                    <a:pt x="2350731" y="11769"/>
                  </a:lnTo>
                  <a:lnTo>
                    <a:pt x="2331867" y="9865"/>
                  </a:lnTo>
                  <a:lnTo>
                    <a:pt x="2312452" y="7756"/>
                  </a:lnTo>
                  <a:lnTo>
                    <a:pt x="2292579" y="5794"/>
                  </a:lnTo>
                  <a:lnTo>
                    <a:pt x="2272356" y="4177"/>
                  </a:lnTo>
                  <a:lnTo>
                    <a:pt x="2251878" y="2939"/>
                  </a:lnTo>
                  <a:lnTo>
                    <a:pt x="2231217" y="2033"/>
                  </a:lnTo>
                  <a:lnTo>
                    <a:pt x="2210426" y="1389"/>
                  </a:lnTo>
                  <a:lnTo>
                    <a:pt x="2189378" y="940"/>
                  </a:lnTo>
                  <a:lnTo>
                    <a:pt x="2167796" y="631"/>
                  </a:lnTo>
                  <a:lnTo>
                    <a:pt x="2145568" y="420"/>
                  </a:lnTo>
                  <a:lnTo>
                    <a:pt x="2122741" y="277"/>
                  </a:lnTo>
                  <a:lnTo>
                    <a:pt x="2099425" y="181"/>
                  </a:lnTo>
                  <a:lnTo>
                    <a:pt x="2075736" y="116"/>
                  </a:lnTo>
                  <a:lnTo>
                    <a:pt x="2051777" y="72"/>
                  </a:lnTo>
                  <a:lnTo>
                    <a:pt x="2027627" y="43"/>
                  </a:lnTo>
                  <a:lnTo>
                    <a:pt x="2003344" y="24"/>
                  </a:lnTo>
                  <a:lnTo>
                    <a:pt x="1978968" y="11"/>
                  </a:lnTo>
                  <a:lnTo>
                    <a:pt x="1954530" y="2"/>
                  </a:lnTo>
                  <a:lnTo>
                    <a:pt x="1930046" y="0"/>
                  </a:lnTo>
                  <a:lnTo>
                    <a:pt x="1905364" y="169"/>
                  </a:lnTo>
                  <a:lnTo>
                    <a:pt x="1880188" y="815"/>
                  </a:lnTo>
                  <a:lnTo>
                    <a:pt x="1854395" y="2067"/>
                  </a:lnTo>
                  <a:lnTo>
                    <a:pt x="1828020" y="3891"/>
                  </a:lnTo>
                  <a:lnTo>
                    <a:pt x="1801168" y="6186"/>
                  </a:lnTo>
                  <a:lnTo>
                    <a:pt x="1773953" y="8838"/>
                  </a:lnTo>
                  <a:lnTo>
                    <a:pt x="1746474" y="11583"/>
                  </a:lnTo>
                  <a:lnTo>
                    <a:pt x="1718806" y="14039"/>
                  </a:lnTo>
                  <a:lnTo>
                    <a:pt x="1691008" y="16024"/>
                  </a:lnTo>
                  <a:lnTo>
                    <a:pt x="1663120" y="17695"/>
                  </a:lnTo>
                  <a:lnTo>
                    <a:pt x="1635170" y="19431"/>
                  </a:lnTo>
                  <a:lnTo>
                    <a:pt x="1607175" y="21453"/>
                  </a:lnTo>
                  <a:lnTo>
                    <a:pt x="1578983" y="23813"/>
                  </a:lnTo>
                  <a:lnTo>
                    <a:pt x="1550296" y="26477"/>
                  </a:lnTo>
                  <a:lnTo>
                    <a:pt x="1520993" y="29383"/>
                  </a:lnTo>
                  <a:lnTo>
                    <a:pt x="1491108" y="32471"/>
                  </a:lnTo>
                  <a:lnTo>
                    <a:pt x="1460747" y="35689"/>
                  </a:lnTo>
                  <a:lnTo>
                    <a:pt x="1430023" y="38995"/>
                  </a:lnTo>
                  <a:lnTo>
                    <a:pt x="1399034" y="42197"/>
                  </a:lnTo>
                  <a:lnTo>
                    <a:pt x="1367856" y="44967"/>
                  </a:lnTo>
                  <a:lnTo>
                    <a:pt x="1336544" y="47167"/>
                  </a:lnTo>
                  <a:lnTo>
                    <a:pt x="1304973" y="48982"/>
                  </a:lnTo>
                  <a:lnTo>
                    <a:pt x="1272866" y="50816"/>
                  </a:lnTo>
                  <a:lnTo>
                    <a:pt x="1240117" y="52904"/>
                  </a:lnTo>
                  <a:lnTo>
                    <a:pt x="1206935" y="55309"/>
                  </a:lnTo>
                  <a:lnTo>
                    <a:pt x="1173740" y="58002"/>
                  </a:lnTo>
                  <a:lnTo>
                    <a:pt x="1140773" y="60933"/>
                  </a:lnTo>
                  <a:lnTo>
                    <a:pt x="1107939" y="64207"/>
                  </a:lnTo>
                  <a:lnTo>
                    <a:pt x="1074908" y="68082"/>
                  </a:lnTo>
                  <a:lnTo>
                    <a:pt x="1041504" y="72648"/>
                  </a:lnTo>
                  <a:lnTo>
                    <a:pt x="1007866" y="77679"/>
                  </a:lnTo>
                  <a:lnTo>
                    <a:pt x="974356" y="82749"/>
                  </a:lnTo>
                  <a:lnTo>
                    <a:pt x="941174" y="87602"/>
                  </a:lnTo>
                  <a:lnTo>
                    <a:pt x="908195" y="92164"/>
                  </a:lnTo>
                  <a:lnTo>
                    <a:pt x="875066" y="96455"/>
                  </a:lnTo>
                  <a:lnTo>
                    <a:pt x="841596" y="100529"/>
                  </a:lnTo>
                  <a:lnTo>
                    <a:pt x="807913" y="104604"/>
                  </a:lnTo>
                  <a:lnTo>
                    <a:pt x="774374" y="109033"/>
                  </a:lnTo>
                  <a:lnTo>
                    <a:pt x="741172" y="113982"/>
                  </a:lnTo>
                  <a:lnTo>
                    <a:pt x="708180" y="119443"/>
                  </a:lnTo>
                  <a:lnTo>
                    <a:pt x="675043" y="125335"/>
                  </a:lnTo>
                  <a:lnTo>
                    <a:pt x="641566" y="131557"/>
                  </a:lnTo>
                  <a:lnTo>
                    <a:pt x="607880" y="138024"/>
                  </a:lnTo>
                  <a:lnTo>
                    <a:pt x="574338" y="144664"/>
                  </a:lnTo>
                  <a:lnTo>
                    <a:pt x="541135" y="151424"/>
                  </a:lnTo>
                  <a:lnTo>
                    <a:pt x="508141" y="158268"/>
                  </a:lnTo>
                  <a:lnTo>
                    <a:pt x="475003" y="165169"/>
                  </a:lnTo>
                  <a:lnTo>
                    <a:pt x="441526" y="172114"/>
                  </a:lnTo>
                  <a:lnTo>
                    <a:pt x="407839" y="179253"/>
                  </a:lnTo>
                  <a:lnTo>
                    <a:pt x="374297" y="186885"/>
                  </a:lnTo>
                  <a:lnTo>
                    <a:pt x="341098" y="195128"/>
                  </a:lnTo>
                  <a:lnTo>
                    <a:pt x="308277" y="203785"/>
                  </a:lnTo>
                  <a:lnTo>
                    <a:pt x="275787" y="212441"/>
                  </a:lnTo>
                  <a:lnTo>
                    <a:pt x="243568" y="220861"/>
                  </a:lnTo>
                  <a:lnTo>
                    <a:pt x="211879" y="229140"/>
                  </a:lnTo>
                  <a:lnTo>
                    <a:pt x="181282" y="237612"/>
                  </a:lnTo>
                  <a:lnTo>
                    <a:pt x="152006" y="246451"/>
                  </a:lnTo>
                  <a:lnTo>
                    <a:pt x="124447" y="255353"/>
                  </a:lnTo>
                  <a:lnTo>
                    <a:pt x="99303" y="263651"/>
                  </a:lnTo>
                  <a:lnTo>
                    <a:pt x="76743" y="271006"/>
                  </a:lnTo>
                  <a:lnTo>
                    <a:pt x="57057" y="277267"/>
                  </a:lnTo>
                  <a:lnTo>
                    <a:pt x="38989" y="282920"/>
                  </a:lnTo>
                  <a:lnTo>
                    <a:pt x="20951" y="288456"/>
                  </a:lnTo>
                  <a:lnTo>
                    <a:pt x="0" y="294782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4" name="Freeform 43"/>
          <p:cNvSpPr/>
          <p:nvPr/>
        </p:nvSpPr>
        <p:spPr>
          <a:xfrm>
            <a:off x="3286622" y="1951763"/>
            <a:ext cx="520866" cy="579615"/>
          </a:xfrm>
          <a:custGeom>
            <a:avLst/>
            <a:gdLst/>
            <a:ahLst/>
            <a:cxnLst/>
            <a:rect l="0" t="0" r="0" b="0"/>
            <a:pathLst>
              <a:path w="520866" h="579615">
                <a:moveTo>
                  <a:pt x="240424" y="6537"/>
                </a:moveTo>
                <a:lnTo>
                  <a:pt x="225957" y="9538"/>
                </a:lnTo>
                <a:lnTo>
                  <a:pt x="213966" y="12960"/>
                </a:lnTo>
                <a:lnTo>
                  <a:pt x="203353" y="17161"/>
                </a:lnTo>
                <a:lnTo>
                  <a:pt x="193558" y="22234"/>
                </a:lnTo>
                <a:lnTo>
                  <a:pt x="184034" y="28364"/>
                </a:lnTo>
                <a:lnTo>
                  <a:pt x="174465" y="35543"/>
                </a:lnTo>
                <a:lnTo>
                  <a:pt x="164893" y="43457"/>
                </a:lnTo>
                <a:lnTo>
                  <a:pt x="155610" y="51604"/>
                </a:lnTo>
                <a:lnTo>
                  <a:pt x="146769" y="59675"/>
                </a:lnTo>
                <a:lnTo>
                  <a:pt x="138374" y="67720"/>
                </a:lnTo>
                <a:lnTo>
                  <a:pt x="130357" y="76033"/>
                </a:lnTo>
                <a:lnTo>
                  <a:pt x="122627" y="84779"/>
                </a:lnTo>
                <a:lnTo>
                  <a:pt x="114944" y="94128"/>
                </a:lnTo>
                <a:lnTo>
                  <a:pt x="106940" y="104322"/>
                </a:lnTo>
                <a:lnTo>
                  <a:pt x="98443" y="115405"/>
                </a:lnTo>
                <a:lnTo>
                  <a:pt x="89616" y="127102"/>
                </a:lnTo>
                <a:lnTo>
                  <a:pt x="80844" y="138947"/>
                </a:lnTo>
                <a:lnTo>
                  <a:pt x="72357" y="150652"/>
                </a:lnTo>
                <a:lnTo>
                  <a:pt x="64370" y="162120"/>
                </a:lnTo>
                <a:lnTo>
                  <a:pt x="57160" y="173353"/>
                </a:lnTo>
                <a:lnTo>
                  <a:pt x="50790" y="184400"/>
                </a:lnTo>
                <a:lnTo>
                  <a:pt x="45005" y="195632"/>
                </a:lnTo>
                <a:lnTo>
                  <a:pt x="39345" y="207706"/>
                </a:lnTo>
                <a:lnTo>
                  <a:pt x="33536" y="220902"/>
                </a:lnTo>
                <a:lnTo>
                  <a:pt x="27648" y="234851"/>
                </a:lnTo>
                <a:lnTo>
                  <a:pt x="21995" y="248755"/>
                </a:lnTo>
                <a:lnTo>
                  <a:pt x="16752" y="262151"/>
                </a:lnTo>
                <a:lnTo>
                  <a:pt x="12096" y="275246"/>
                </a:lnTo>
                <a:lnTo>
                  <a:pt x="8273" y="288711"/>
                </a:lnTo>
                <a:lnTo>
                  <a:pt x="5336" y="302918"/>
                </a:lnTo>
                <a:lnTo>
                  <a:pt x="3178" y="317918"/>
                </a:lnTo>
                <a:lnTo>
                  <a:pt x="1640" y="333606"/>
                </a:lnTo>
                <a:lnTo>
                  <a:pt x="569" y="349833"/>
                </a:lnTo>
                <a:lnTo>
                  <a:pt x="0" y="366461"/>
                </a:lnTo>
                <a:lnTo>
                  <a:pt x="142" y="383376"/>
                </a:lnTo>
                <a:lnTo>
                  <a:pt x="1057" y="400487"/>
                </a:lnTo>
                <a:lnTo>
                  <a:pt x="2823" y="417569"/>
                </a:lnTo>
                <a:lnTo>
                  <a:pt x="5612" y="434271"/>
                </a:lnTo>
                <a:lnTo>
                  <a:pt x="9421" y="450429"/>
                </a:lnTo>
                <a:lnTo>
                  <a:pt x="14267" y="465889"/>
                </a:lnTo>
                <a:lnTo>
                  <a:pt x="20270" y="480432"/>
                </a:lnTo>
                <a:lnTo>
                  <a:pt x="27382" y="494025"/>
                </a:lnTo>
                <a:lnTo>
                  <a:pt x="35428" y="506630"/>
                </a:lnTo>
                <a:lnTo>
                  <a:pt x="44199" y="518110"/>
                </a:lnTo>
                <a:lnTo>
                  <a:pt x="53509" y="528502"/>
                </a:lnTo>
                <a:lnTo>
                  <a:pt x="63370" y="537975"/>
                </a:lnTo>
                <a:lnTo>
                  <a:pt x="73975" y="546732"/>
                </a:lnTo>
                <a:lnTo>
                  <a:pt x="85374" y="554952"/>
                </a:lnTo>
                <a:lnTo>
                  <a:pt x="97639" y="562456"/>
                </a:lnTo>
                <a:lnTo>
                  <a:pt x="110937" y="568746"/>
                </a:lnTo>
                <a:lnTo>
                  <a:pt x="125248" y="573637"/>
                </a:lnTo>
                <a:lnTo>
                  <a:pt x="140095" y="577092"/>
                </a:lnTo>
                <a:lnTo>
                  <a:pt x="154675" y="579043"/>
                </a:lnTo>
                <a:lnTo>
                  <a:pt x="168561" y="579614"/>
                </a:lnTo>
                <a:lnTo>
                  <a:pt x="182002" y="579049"/>
                </a:lnTo>
                <a:lnTo>
                  <a:pt x="195707" y="577615"/>
                </a:lnTo>
                <a:lnTo>
                  <a:pt x="210074" y="575540"/>
                </a:lnTo>
                <a:lnTo>
                  <a:pt x="225013" y="572845"/>
                </a:lnTo>
                <a:lnTo>
                  <a:pt x="240129" y="569358"/>
                </a:lnTo>
                <a:lnTo>
                  <a:pt x="255149" y="565050"/>
                </a:lnTo>
                <a:lnTo>
                  <a:pt x="269813" y="560021"/>
                </a:lnTo>
                <a:lnTo>
                  <a:pt x="283806" y="554421"/>
                </a:lnTo>
                <a:lnTo>
                  <a:pt x="297024" y="548393"/>
                </a:lnTo>
                <a:lnTo>
                  <a:pt x="309373" y="542058"/>
                </a:lnTo>
                <a:lnTo>
                  <a:pt x="320681" y="535505"/>
                </a:lnTo>
                <a:lnTo>
                  <a:pt x="330966" y="528799"/>
                </a:lnTo>
                <a:lnTo>
                  <a:pt x="340706" y="521821"/>
                </a:lnTo>
                <a:lnTo>
                  <a:pt x="350708" y="514297"/>
                </a:lnTo>
                <a:lnTo>
                  <a:pt x="361399" y="506126"/>
                </a:lnTo>
                <a:lnTo>
                  <a:pt x="372531" y="497519"/>
                </a:lnTo>
                <a:lnTo>
                  <a:pt x="383398" y="488895"/>
                </a:lnTo>
                <a:lnTo>
                  <a:pt x="393595" y="480498"/>
                </a:lnTo>
                <a:lnTo>
                  <a:pt x="403052" y="472233"/>
                </a:lnTo>
                <a:lnTo>
                  <a:pt x="411856" y="463770"/>
                </a:lnTo>
                <a:lnTo>
                  <a:pt x="420150" y="454919"/>
                </a:lnTo>
                <a:lnTo>
                  <a:pt x="428228" y="445330"/>
                </a:lnTo>
                <a:lnTo>
                  <a:pt x="436505" y="434442"/>
                </a:lnTo>
                <a:lnTo>
                  <a:pt x="445189" y="422072"/>
                </a:lnTo>
                <a:lnTo>
                  <a:pt x="454143" y="408356"/>
                </a:lnTo>
                <a:lnTo>
                  <a:pt x="463001" y="393552"/>
                </a:lnTo>
                <a:lnTo>
                  <a:pt x="471546" y="377938"/>
                </a:lnTo>
                <a:lnTo>
                  <a:pt x="479571" y="362066"/>
                </a:lnTo>
                <a:lnTo>
                  <a:pt x="486807" y="346724"/>
                </a:lnTo>
                <a:lnTo>
                  <a:pt x="493190" y="332301"/>
                </a:lnTo>
                <a:lnTo>
                  <a:pt x="498814" y="318822"/>
                </a:lnTo>
                <a:lnTo>
                  <a:pt x="503833" y="306148"/>
                </a:lnTo>
                <a:lnTo>
                  <a:pt x="508394" y="294088"/>
                </a:lnTo>
                <a:lnTo>
                  <a:pt x="512460" y="281985"/>
                </a:lnTo>
                <a:lnTo>
                  <a:pt x="515818" y="268786"/>
                </a:lnTo>
                <a:lnTo>
                  <a:pt x="518408" y="254013"/>
                </a:lnTo>
                <a:lnTo>
                  <a:pt x="520147" y="238018"/>
                </a:lnTo>
                <a:lnTo>
                  <a:pt x="520865" y="221671"/>
                </a:lnTo>
                <a:lnTo>
                  <a:pt x="520569" y="205534"/>
                </a:lnTo>
                <a:lnTo>
                  <a:pt x="519403" y="189973"/>
                </a:lnTo>
                <a:lnTo>
                  <a:pt x="517558" y="175304"/>
                </a:lnTo>
                <a:lnTo>
                  <a:pt x="515204" y="161588"/>
                </a:lnTo>
                <a:lnTo>
                  <a:pt x="512319" y="148549"/>
                </a:lnTo>
                <a:lnTo>
                  <a:pt x="508706" y="135705"/>
                </a:lnTo>
                <a:lnTo>
                  <a:pt x="504312" y="122768"/>
                </a:lnTo>
                <a:lnTo>
                  <a:pt x="499225" y="109956"/>
                </a:lnTo>
                <a:lnTo>
                  <a:pt x="493587" y="97879"/>
                </a:lnTo>
                <a:lnTo>
                  <a:pt x="487530" y="86824"/>
                </a:lnTo>
                <a:lnTo>
                  <a:pt x="481004" y="76605"/>
                </a:lnTo>
                <a:lnTo>
                  <a:pt x="473792" y="66747"/>
                </a:lnTo>
                <a:lnTo>
                  <a:pt x="465829" y="56939"/>
                </a:lnTo>
                <a:lnTo>
                  <a:pt x="457193" y="47368"/>
                </a:lnTo>
                <a:lnTo>
                  <a:pt x="448018" y="38614"/>
                </a:lnTo>
                <a:lnTo>
                  <a:pt x="438428" y="30945"/>
                </a:lnTo>
                <a:lnTo>
                  <a:pt x="428209" y="24320"/>
                </a:lnTo>
                <a:lnTo>
                  <a:pt x="416831" y="18561"/>
                </a:lnTo>
                <a:lnTo>
                  <a:pt x="404100" y="13471"/>
                </a:lnTo>
                <a:lnTo>
                  <a:pt x="390125" y="9035"/>
                </a:lnTo>
                <a:lnTo>
                  <a:pt x="375141" y="5421"/>
                </a:lnTo>
                <a:lnTo>
                  <a:pt x="359403" y="2656"/>
                </a:lnTo>
                <a:lnTo>
                  <a:pt x="343445" y="799"/>
                </a:lnTo>
                <a:lnTo>
                  <a:pt x="328046" y="0"/>
                </a:lnTo>
                <a:lnTo>
                  <a:pt x="313574" y="248"/>
                </a:lnTo>
                <a:lnTo>
                  <a:pt x="299723" y="1549"/>
                </a:lnTo>
                <a:lnTo>
                  <a:pt x="285735" y="4019"/>
                </a:lnTo>
                <a:lnTo>
                  <a:pt x="271180" y="7605"/>
                </a:lnTo>
                <a:lnTo>
                  <a:pt x="256282" y="12132"/>
                </a:lnTo>
                <a:lnTo>
                  <a:pt x="241726" y="17386"/>
                </a:lnTo>
                <a:lnTo>
                  <a:pt x="227908" y="23169"/>
                </a:lnTo>
                <a:lnTo>
                  <a:pt x="215334" y="29022"/>
                </a:lnTo>
                <a:lnTo>
                  <a:pt x="203538" y="34804"/>
                </a:lnTo>
                <a:lnTo>
                  <a:pt x="191492" y="41020"/>
                </a:lnTo>
                <a:lnTo>
                  <a:pt x="177253" y="48651"/>
                </a:lnTo>
              </a:path>
            </a:pathLst>
          </a:custGeom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8" name="Group 47"/>
          <p:cNvGrpSpPr/>
          <p:nvPr/>
        </p:nvGrpSpPr>
        <p:grpSpPr>
          <a:xfrm>
            <a:off x="2558425" y="3816633"/>
            <a:ext cx="1063379" cy="815906"/>
            <a:chOff x="2558425" y="3816633"/>
            <a:chExt cx="1063379" cy="815906"/>
          </a:xfrm>
        </p:grpSpPr>
        <p:sp>
          <p:nvSpPr>
            <p:cNvPr id="45" name="Freeform 44"/>
            <p:cNvSpPr/>
            <p:nvPr/>
          </p:nvSpPr>
          <p:spPr>
            <a:xfrm>
              <a:off x="3341721" y="3816633"/>
              <a:ext cx="280083" cy="784321"/>
            </a:xfrm>
            <a:custGeom>
              <a:avLst/>
              <a:gdLst/>
              <a:ahLst/>
              <a:cxnLst/>
              <a:rect l="0" t="0" r="0" b="0"/>
              <a:pathLst>
                <a:path w="280083" h="784321">
                  <a:moveTo>
                    <a:pt x="280082" y="194724"/>
                  </a:moveTo>
                  <a:lnTo>
                    <a:pt x="277215" y="185856"/>
                  </a:lnTo>
                  <a:lnTo>
                    <a:pt x="275073" y="176869"/>
                  </a:lnTo>
                  <a:lnTo>
                    <a:pt x="273466" y="166878"/>
                  </a:lnTo>
                  <a:lnTo>
                    <a:pt x="272112" y="156070"/>
                  </a:lnTo>
                  <a:lnTo>
                    <a:pt x="270615" y="144907"/>
                  </a:lnTo>
                  <a:lnTo>
                    <a:pt x="268760" y="133697"/>
                  </a:lnTo>
                  <a:lnTo>
                    <a:pt x="266347" y="122412"/>
                  </a:lnTo>
                  <a:lnTo>
                    <a:pt x="263118" y="110779"/>
                  </a:lnTo>
                  <a:lnTo>
                    <a:pt x="259011" y="98670"/>
                  </a:lnTo>
                  <a:lnTo>
                    <a:pt x="253963" y="86421"/>
                  </a:lnTo>
                  <a:lnTo>
                    <a:pt x="247826" y="74723"/>
                  </a:lnTo>
                  <a:lnTo>
                    <a:pt x="240628" y="63928"/>
                  </a:lnTo>
                  <a:lnTo>
                    <a:pt x="232694" y="54053"/>
                  </a:lnTo>
                  <a:lnTo>
                    <a:pt x="224531" y="44959"/>
                  </a:lnTo>
                  <a:lnTo>
                    <a:pt x="216446" y="36476"/>
                  </a:lnTo>
                  <a:lnTo>
                    <a:pt x="208392" y="28609"/>
                  </a:lnTo>
                  <a:lnTo>
                    <a:pt x="200072" y="21537"/>
                  </a:lnTo>
                  <a:lnTo>
                    <a:pt x="191322" y="15298"/>
                  </a:lnTo>
                  <a:lnTo>
                    <a:pt x="181970" y="9954"/>
                  </a:lnTo>
                  <a:lnTo>
                    <a:pt x="171773" y="5661"/>
                  </a:lnTo>
                  <a:lnTo>
                    <a:pt x="160689" y="2415"/>
                  </a:lnTo>
                  <a:lnTo>
                    <a:pt x="148990" y="387"/>
                  </a:lnTo>
                  <a:lnTo>
                    <a:pt x="137145" y="0"/>
                  </a:lnTo>
                  <a:lnTo>
                    <a:pt x="125444" y="1333"/>
                  </a:lnTo>
                  <a:lnTo>
                    <a:pt x="114148" y="4178"/>
                  </a:lnTo>
                  <a:lnTo>
                    <a:pt x="103563" y="8221"/>
                  </a:lnTo>
                  <a:lnTo>
                    <a:pt x="93779" y="13160"/>
                  </a:lnTo>
                  <a:lnTo>
                    <a:pt x="84718" y="18745"/>
                  </a:lnTo>
                  <a:lnTo>
                    <a:pt x="76237" y="24785"/>
                  </a:lnTo>
                  <a:lnTo>
                    <a:pt x="68199" y="31144"/>
                  </a:lnTo>
                  <a:lnTo>
                    <a:pt x="60646" y="37887"/>
                  </a:lnTo>
                  <a:lnTo>
                    <a:pt x="53791" y="45252"/>
                  </a:lnTo>
                  <a:lnTo>
                    <a:pt x="47693" y="53327"/>
                  </a:lnTo>
                  <a:lnTo>
                    <a:pt x="42105" y="62209"/>
                  </a:lnTo>
                  <a:lnTo>
                    <a:pt x="36585" y="72082"/>
                  </a:lnTo>
                  <a:lnTo>
                    <a:pt x="30873" y="82954"/>
                  </a:lnTo>
                  <a:lnTo>
                    <a:pt x="25053" y="94849"/>
                  </a:lnTo>
                  <a:lnTo>
                    <a:pt x="19445" y="107891"/>
                  </a:lnTo>
                  <a:lnTo>
                    <a:pt x="14232" y="122030"/>
                  </a:lnTo>
                  <a:lnTo>
                    <a:pt x="9596" y="136931"/>
                  </a:lnTo>
                  <a:lnTo>
                    <a:pt x="5788" y="152079"/>
                  </a:lnTo>
                  <a:lnTo>
                    <a:pt x="2865" y="167150"/>
                  </a:lnTo>
                  <a:lnTo>
                    <a:pt x="886" y="181862"/>
                  </a:lnTo>
                  <a:lnTo>
                    <a:pt x="0" y="195894"/>
                  </a:lnTo>
                  <a:lnTo>
                    <a:pt x="181" y="209146"/>
                  </a:lnTo>
                  <a:lnTo>
                    <a:pt x="1267" y="221689"/>
                  </a:lnTo>
                  <a:lnTo>
                    <a:pt x="3059" y="233660"/>
                  </a:lnTo>
                  <a:lnTo>
                    <a:pt x="5377" y="245199"/>
                  </a:lnTo>
                  <a:lnTo>
                    <a:pt x="8236" y="256426"/>
                  </a:lnTo>
                  <a:lnTo>
                    <a:pt x="11833" y="267433"/>
                  </a:lnTo>
                  <a:lnTo>
                    <a:pt x="16221" y="278281"/>
                  </a:lnTo>
                  <a:lnTo>
                    <a:pt x="21472" y="288856"/>
                  </a:lnTo>
                  <a:lnTo>
                    <a:pt x="27755" y="298884"/>
                  </a:lnTo>
                  <a:lnTo>
                    <a:pt x="35058" y="308254"/>
                  </a:lnTo>
                  <a:lnTo>
                    <a:pt x="43234" y="316850"/>
                  </a:lnTo>
                  <a:lnTo>
                    <a:pt x="52092" y="324478"/>
                  </a:lnTo>
                  <a:lnTo>
                    <a:pt x="61461" y="331118"/>
                  </a:lnTo>
                  <a:lnTo>
                    <a:pt x="71362" y="336577"/>
                  </a:lnTo>
                  <a:lnTo>
                    <a:pt x="81993" y="340421"/>
                  </a:lnTo>
                  <a:lnTo>
                    <a:pt x="93401" y="342558"/>
                  </a:lnTo>
                  <a:lnTo>
                    <a:pt x="105332" y="343027"/>
                  </a:lnTo>
                  <a:lnTo>
                    <a:pt x="117341" y="341829"/>
                  </a:lnTo>
                  <a:lnTo>
                    <a:pt x="129155" y="339136"/>
                  </a:lnTo>
                  <a:lnTo>
                    <a:pt x="140528" y="335227"/>
                  </a:lnTo>
                  <a:lnTo>
                    <a:pt x="151166" y="330396"/>
                  </a:lnTo>
                  <a:lnTo>
                    <a:pt x="160985" y="324891"/>
                  </a:lnTo>
                  <a:lnTo>
                    <a:pt x="170071" y="318910"/>
                  </a:lnTo>
                  <a:lnTo>
                    <a:pt x="178568" y="312597"/>
                  </a:lnTo>
                  <a:lnTo>
                    <a:pt x="186616" y="306050"/>
                  </a:lnTo>
                  <a:lnTo>
                    <a:pt x="194177" y="299180"/>
                  </a:lnTo>
                  <a:lnTo>
                    <a:pt x="201035" y="291728"/>
                  </a:lnTo>
                  <a:lnTo>
                    <a:pt x="207133" y="283601"/>
                  </a:lnTo>
                  <a:lnTo>
                    <a:pt x="212550" y="274852"/>
                  </a:lnTo>
                  <a:lnTo>
                    <a:pt x="217423" y="265601"/>
                  </a:lnTo>
                  <a:lnTo>
                    <a:pt x="221892" y="255970"/>
                  </a:lnTo>
                  <a:lnTo>
                    <a:pt x="226233" y="246062"/>
                  </a:lnTo>
                  <a:lnTo>
                    <a:pt x="230841" y="235958"/>
                  </a:lnTo>
                  <a:lnTo>
                    <a:pt x="235896" y="225788"/>
                  </a:lnTo>
                  <a:lnTo>
                    <a:pt x="240922" y="218088"/>
                  </a:lnTo>
                  <a:lnTo>
                    <a:pt x="244608" y="216015"/>
                  </a:lnTo>
                  <a:lnTo>
                    <a:pt x="246166" y="218604"/>
                  </a:lnTo>
                  <a:lnTo>
                    <a:pt x="245967" y="224227"/>
                  </a:lnTo>
                  <a:lnTo>
                    <a:pt x="244581" y="231877"/>
                  </a:lnTo>
                  <a:lnTo>
                    <a:pt x="242435" y="241139"/>
                  </a:lnTo>
                  <a:lnTo>
                    <a:pt x="239809" y="251708"/>
                  </a:lnTo>
                  <a:lnTo>
                    <a:pt x="237045" y="263453"/>
                  </a:lnTo>
                  <a:lnTo>
                    <a:pt x="234558" y="276420"/>
                  </a:lnTo>
                  <a:lnTo>
                    <a:pt x="232548" y="290532"/>
                  </a:lnTo>
                  <a:lnTo>
                    <a:pt x="231025" y="305761"/>
                  </a:lnTo>
                  <a:lnTo>
                    <a:pt x="229919" y="322196"/>
                  </a:lnTo>
                  <a:lnTo>
                    <a:pt x="229137" y="339764"/>
                  </a:lnTo>
                  <a:lnTo>
                    <a:pt x="228592" y="357952"/>
                  </a:lnTo>
                  <a:lnTo>
                    <a:pt x="228218" y="375927"/>
                  </a:lnTo>
                  <a:lnTo>
                    <a:pt x="227959" y="393233"/>
                  </a:lnTo>
                  <a:lnTo>
                    <a:pt x="227615" y="409614"/>
                  </a:lnTo>
                  <a:lnTo>
                    <a:pt x="226850" y="424849"/>
                  </a:lnTo>
                  <a:lnTo>
                    <a:pt x="225523" y="438966"/>
                  </a:lnTo>
                  <a:lnTo>
                    <a:pt x="223818" y="452787"/>
                  </a:lnTo>
                  <a:lnTo>
                    <a:pt x="222135" y="467753"/>
                  </a:lnTo>
                  <a:lnTo>
                    <a:pt x="220708" y="484566"/>
                  </a:lnTo>
                  <a:lnTo>
                    <a:pt x="219600" y="502761"/>
                  </a:lnTo>
                  <a:lnTo>
                    <a:pt x="218782" y="521134"/>
                  </a:lnTo>
                  <a:lnTo>
                    <a:pt x="218196" y="538949"/>
                  </a:lnTo>
                  <a:lnTo>
                    <a:pt x="217786" y="556468"/>
                  </a:lnTo>
                  <a:lnTo>
                    <a:pt x="217504" y="574654"/>
                  </a:lnTo>
                  <a:lnTo>
                    <a:pt x="217307" y="594031"/>
                  </a:lnTo>
                  <a:lnTo>
                    <a:pt x="217002" y="614484"/>
                  </a:lnTo>
                  <a:lnTo>
                    <a:pt x="216266" y="635532"/>
                  </a:lnTo>
                  <a:lnTo>
                    <a:pt x="214958" y="656803"/>
                  </a:lnTo>
                  <a:lnTo>
                    <a:pt x="213265" y="677782"/>
                  </a:lnTo>
                  <a:lnTo>
                    <a:pt x="211590" y="697782"/>
                  </a:lnTo>
                  <a:lnTo>
                    <a:pt x="210168" y="716504"/>
                  </a:lnTo>
                  <a:lnTo>
                    <a:pt x="209061" y="733417"/>
                  </a:lnTo>
                  <a:lnTo>
                    <a:pt x="208124" y="749230"/>
                  </a:lnTo>
                  <a:lnTo>
                    <a:pt x="207278" y="765330"/>
                  </a:lnTo>
                  <a:lnTo>
                    <a:pt x="206382" y="784320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761107" y="3830289"/>
              <a:ext cx="365857" cy="802250"/>
            </a:xfrm>
            <a:custGeom>
              <a:avLst/>
              <a:gdLst/>
              <a:ahLst/>
              <a:cxnLst/>
              <a:rect l="0" t="0" r="0" b="0"/>
              <a:pathLst>
                <a:path w="365857" h="802250">
                  <a:moveTo>
                    <a:pt x="155286" y="65255"/>
                  </a:moveTo>
                  <a:lnTo>
                    <a:pt x="149486" y="71189"/>
                  </a:lnTo>
                  <a:lnTo>
                    <a:pt x="144562" y="77394"/>
                  </a:lnTo>
                  <a:lnTo>
                    <a:pt x="140059" y="84490"/>
                  </a:lnTo>
                  <a:lnTo>
                    <a:pt x="135838" y="92430"/>
                  </a:lnTo>
                  <a:lnTo>
                    <a:pt x="131825" y="101077"/>
                  </a:lnTo>
                  <a:lnTo>
                    <a:pt x="127963" y="110271"/>
                  </a:lnTo>
                  <a:lnTo>
                    <a:pt x="124211" y="119871"/>
                  </a:lnTo>
                  <a:lnTo>
                    <a:pt x="120535" y="129760"/>
                  </a:lnTo>
                  <a:lnTo>
                    <a:pt x="116900" y="139809"/>
                  </a:lnTo>
                  <a:lnTo>
                    <a:pt x="112816" y="148369"/>
                  </a:lnTo>
                  <a:lnTo>
                    <a:pt x="108170" y="152655"/>
                  </a:lnTo>
                  <a:lnTo>
                    <a:pt x="104106" y="152196"/>
                  </a:lnTo>
                  <a:lnTo>
                    <a:pt x="101364" y="148173"/>
                  </a:lnTo>
                  <a:lnTo>
                    <a:pt x="100078" y="141801"/>
                  </a:lnTo>
                  <a:lnTo>
                    <a:pt x="100074" y="133769"/>
                  </a:lnTo>
                  <a:lnTo>
                    <a:pt x="101084" y="124318"/>
                  </a:lnTo>
                  <a:lnTo>
                    <a:pt x="102855" y="113662"/>
                  </a:lnTo>
                  <a:lnTo>
                    <a:pt x="105336" y="102214"/>
                  </a:lnTo>
                  <a:lnTo>
                    <a:pt x="108674" y="90520"/>
                  </a:lnTo>
                  <a:lnTo>
                    <a:pt x="112880" y="78911"/>
                  </a:lnTo>
                  <a:lnTo>
                    <a:pt x="117840" y="67674"/>
                  </a:lnTo>
                  <a:lnTo>
                    <a:pt x="123394" y="57126"/>
                  </a:lnTo>
                  <a:lnTo>
                    <a:pt x="129395" y="47369"/>
                  </a:lnTo>
                  <a:lnTo>
                    <a:pt x="135882" y="38496"/>
                  </a:lnTo>
                  <a:lnTo>
                    <a:pt x="143069" y="30674"/>
                  </a:lnTo>
                  <a:lnTo>
                    <a:pt x="151015" y="23890"/>
                  </a:lnTo>
                  <a:lnTo>
                    <a:pt x="159639" y="17994"/>
                  </a:lnTo>
                  <a:lnTo>
                    <a:pt x="168806" y="12791"/>
                  </a:lnTo>
                  <a:lnTo>
                    <a:pt x="178382" y="8111"/>
                  </a:lnTo>
                  <a:lnTo>
                    <a:pt x="188253" y="4135"/>
                  </a:lnTo>
                  <a:lnTo>
                    <a:pt x="198331" y="1368"/>
                  </a:lnTo>
                  <a:lnTo>
                    <a:pt x="208550" y="0"/>
                  </a:lnTo>
                  <a:lnTo>
                    <a:pt x="218700" y="234"/>
                  </a:lnTo>
                  <a:lnTo>
                    <a:pt x="228441" y="2444"/>
                  </a:lnTo>
                  <a:lnTo>
                    <a:pt x="237619" y="6638"/>
                  </a:lnTo>
                  <a:lnTo>
                    <a:pt x="246087" y="12540"/>
                  </a:lnTo>
                  <a:lnTo>
                    <a:pt x="253629" y="19782"/>
                  </a:lnTo>
                  <a:lnTo>
                    <a:pt x="260220" y="28027"/>
                  </a:lnTo>
                  <a:lnTo>
                    <a:pt x="265986" y="37323"/>
                  </a:lnTo>
                  <a:lnTo>
                    <a:pt x="271101" y="48073"/>
                  </a:lnTo>
                  <a:lnTo>
                    <a:pt x="275727" y="60378"/>
                  </a:lnTo>
                  <a:lnTo>
                    <a:pt x="279835" y="74066"/>
                  </a:lnTo>
                  <a:lnTo>
                    <a:pt x="283223" y="88855"/>
                  </a:lnTo>
                  <a:lnTo>
                    <a:pt x="285841" y="104465"/>
                  </a:lnTo>
                  <a:lnTo>
                    <a:pt x="287939" y="120336"/>
                  </a:lnTo>
                  <a:lnTo>
                    <a:pt x="289962" y="135677"/>
                  </a:lnTo>
                  <a:lnTo>
                    <a:pt x="292174" y="150118"/>
                  </a:lnTo>
                  <a:lnTo>
                    <a:pt x="294490" y="164290"/>
                  </a:lnTo>
                  <a:lnTo>
                    <a:pt x="296592" y="179557"/>
                  </a:lnTo>
                  <a:lnTo>
                    <a:pt x="298303" y="196617"/>
                  </a:lnTo>
                  <a:lnTo>
                    <a:pt x="299604" y="215504"/>
                  </a:lnTo>
                  <a:lnTo>
                    <a:pt x="300552" y="235944"/>
                  </a:lnTo>
                  <a:lnTo>
                    <a:pt x="301220" y="257577"/>
                  </a:lnTo>
                  <a:lnTo>
                    <a:pt x="301515" y="279595"/>
                  </a:lnTo>
                  <a:lnTo>
                    <a:pt x="301188" y="300822"/>
                  </a:lnTo>
                  <a:lnTo>
                    <a:pt x="300154" y="320679"/>
                  </a:lnTo>
                  <a:lnTo>
                    <a:pt x="298477" y="339126"/>
                  </a:lnTo>
                  <a:lnTo>
                    <a:pt x="296281" y="356369"/>
                  </a:lnTo>
                  <a:lnTo>
                    <a:pt x="293692" y="372690"/>
                  </a:lnTo>
                  <a:lnTo>
                    <a:pt x="290819" y="388824"/>
                  </a:lnTo>
                  <a:lnTo>
                    <a:pt x="287745" y="405891"/>
                  </a:lnTo>
                  <a:lnTo>
                    <a:pt x="284531" y="424414"/>
                  </a:lnTo>
                  <a:lnTo>
                    <a:pt x="281221" y="443910"/>
                  </a:lnTo>
                  <a:lnTo>
                    <a:pt x="277846" y="463230"/>
                  </a:lnTo>
                  <a:lnTo>
                    <a:pt x="274427" y="481699"/>
                  </a:lnTo>
                  <a:lnTo>
                    <a:pt x="270978" y="498995"/>
                  </a:lnTo>
                  <a:lnTo>
                    <a:pt x="267509" y="514910"/>
                  </a:lnTo>
                  <a:lnTo>
                    <a:pt x="264022" y="529497"/>
                  </a:lnTo>
                  <a:lnTo>
                    <a:pt x="260358" y="542970"/>
                  </a:lnTo>
                  <a:lnTo>
                    <a:pt x="256212" y="555580"/>
                  </a:lnTo>
                  <a:lnTo>
                    <a:pt x="251462" y="567556"/>
                  </a:lnTo>
                  <a:lnTo>
                    <a:pt x="246305" y="579078"/>
                  </a:lnTo>
                  <a:lnTo>
                    <a:pt x="241151" y="590284"/>
                  </a:lnTo>
                  <a:lnTo>
                    <a:pt x="236241" y="601270"/>
                  </a:lnTo>
                  <a:lnTo>
                    <a:pt x="231640" y="612108"/>
                  </a:lnTo>
                  <a:lnTo>
                    <a:pt x="227324" y="622844"/>
                  </a:lnTo>
                  <a:lnTo>
                    <a:pt x="223232" y="633512"/>
                  </a:lnTo>
                  <a:lnTo>
                    <a:pt x="219145" y="644134"/>
                  </a:lnTo>
                  <a:lnTo>
                    <a:pt x="214709" y="654725"/>
                  </a:lnTo>
                  <a:lnTo>
                    <a:pt x="209760" y="665295"/>
                  </a:lnTo>
                  <a:lnTo>
                    <a:pt x="204468" y="675852"/>
                  </a:lnTo>
                  <a:lnTo>
                    <a:pt x="199222" y="686399"/>
                  </a:lnTo>
                  <a:lnTo>
                    <a:pt x="194247" y="696936"/>
                  </a:lnTo>
                  <a:lnTo>
                    <a:pt x="189432" y="707299"/>
                  </a:lnTo>
                  <a:lnTo>
                    <a:pt x="184440" y="717185"/>
                  </a:lnTo>
                  <a:lnTo>
                    <a:pt x="179072" y="726464"/>
                  </a:lnTo>
                  <a:lnTo>
                    <a:pt x="172975" y="735169"/>
                  </a:lnTo>
                  <a:lnTo>
                    <a:pt x="165584" y="743403"/>
                  </a:lnTo>
                  <a:lnTo>
                    <a:pt x="156720" y="751272"/>
                  </a:lnTo>
                  <a:lnTo>
                    <a:pt x="146681" y="758710"/>
                  </a:lnTo>
                  <a:lnTo>
                    <a:pt x="136033" y="765486"/>
                  </a:lnTo>
                  <a:lnTo>
                    <a:pt x="125165" y="771523"/>
                  </a:lnTo>
                  <a:lnTo>
                    <a:pt x="114108" y="776730"/>
                  </a:lnTo>
                  <a:lnTo>
                    <a:pt x="102626" y="780930"/>
                  </a:lnTo>
                  <a:lnTo>
                    <a:pt x="90617" y="784115"/>
                  </a:lnTo>
                  <a:lnTo>
                    <a:pt x="78434" y="786101"/>
                  </a:lnTo>
                  <a:lnTo>
                    <a:pt x="66782" y="786460"/>
                  </a:lnTo>
                  <a:lnTo>
                    <a:pt x="56016" y="785107"/>
                  </a:lnTo>
                  <a:lnTo>
                    <a:pt x="46160" y="782251"/>
                  </a:lnTo>
                  <a:lnTo>
                    <a:pt x="37080" y="778200"/>
                  </a:lnTo>
                  <a:lnTo>
                    <a:pt x="28611" y="773246"/>
                  </a:lnTo>
                  <a:lnTo>
                    <a:pt x="20922" y="767312"/>
                  </a:lnTo>
                  <a:lnTo>
                    <a:pt x="14503" y="759973"/>
                  </a:lnTo>
                  <a:lnTo>
                    <a:pt x="9515" y="751105"/>
                  </a:lnTo>
                  <a:lnTo>
                    <a:pt x="5826" y="740709"/>
                  </a:lnTo>
                  <a:lnTo>
                    <a:pt x="3183" y="728750"/>
                  </a:lnTo>
                  <a:lnTo>
                    <a:pt x="1335" y="715373"/>
                  </a:lnTo>
                  <a:lnTo>
                    <a:pt x="227" y="701000"/>
                  </a:lnTo>
                  <a:lnTo>
                    <a:pt x="0" y="686214"/>
                  </a:lnTo>
                  <a:lnTo>
                    <a:pt x="663" y="671393"/>
                  </a:lnTo>
                  <a:lnTo>
                    <a:pt x="2260" y="657022"/>
                  </a:lnTo>
                  <a:lnTo>
                    <a:pt x="4934" y="643750"/>
                  </a:lnTo>
                  <a:lnTo>
                    <a:pt x="8662" y="631827"/>
                  </a:lnTo>
                  <a:lnTo>
                    <a:pt x="13284" y="621160"/>
                  </a:lnTo>
                  <a:lnTo>
                    <a:pt x="18604" y="611519"/>
                  </a:lnTo>
                  <a:lnTo>
                    <a:pt x="24444" y="602672"/>
                  </a:lnTo>
                  <a:lnTo>
                    <a:pt x="30822" y="594897"/>
                  </a:lnTo>
                  <a:lnTo>
                    <a:pt x="37934" y="588950"/>
                  </a:lnTo>
                  <a:lnTo>
                    <a:pt x="45835" y="585102"/>
                  </a:lnTo>
                  <a:lnTo>
                    <a:pt x="54599" y="583332"/>
                  </a:lnTo>
                  <a:lnTo>
                    <a:pt x="64392" y="583580"/>
                  </a:lnTo>
                  <a:lnTo>
                    <a:pt x="75197" y="585601"/>
                  </a:lnTo>
                  <a:lnTo>
                    <a:pt x="86538" y="589041"/>
                  </a:lnTo>
                  <a:lnTo>
                    <a:pt x="97610" y="593551"/>
                  </a:lnTo>
                  <a:lnTo>
                    <a:pt x="107978" y="598840"/>
                  </a:lnTo>
                  <a:lnTo>
                    <a:pt x="117565" y="604846"/>
                  </a:lnTo>
                  <a:lnTo>
                    <a:pt x="126464" y="611708"/>
                  </a:lnTo>
                  <a:lnTo>
                    <a:pt x="134820" y="619431"/>
                  </a:lnTo>
                  <a:lnTo>
                    <a:pt x="142772" y="627735"/>
                  </a:lnTo>
                  <a:lnTo>
                    <a:pt x="150433" y="636156"/>
                  </a:lnTo>
                  <a:lnTo>
                    <a:pt x="157895" y="644418"/>
                  </a:lnTo>
                  <a:lnTo>
                    <a:pt x="165384" y="652592"/>
                  </a:lnTo>
                  <a:lnTo>
                    <a:pt x="173252" y="660994"/>
                  </a:lnTo>
                  <a:lnTo>
                    <a:pt x="181654" y="669790"/>
                  </a:lnTo>
                  <a:lnTo>
                    <a:pt x="190416" y="678834"/>
                  </a:lnTo>
                  <a:lnTo>
                    <a:pt x="199144" y="687758"/>
                  </a:lnTo>
                  <a:lnTo>
                    <a:pt x="207616" y="696361"/>
                  </a:lnTo>
                  <a:lnTo>
                    <a:pt x="216100" y="704766"/>
                  </a:lnTo>
                  <a:lnTo>
                    <a:pt x="225242" y="713323"/>
                  </a:lnTo>
                  <a:lnTo>
                    <a:pt x="235357" y="722223"/>
                  </a:lnTo>
                  <a:lnTo>
                    <a:pt x="246441" y="731336"/>
                  </a:lnTo>
                  <a:lnTo>
                    <a:pt x="258337" y="740308"/>
                  </a:lnTo>
                  <a:lnTo>
                    <a:pt x="270859" y="748933"/>
                  </a:lnTo>
                  <a:lnTo>
                    <a:pt x="283674" y="757012"/>
                  </a:lnTo>
                  <a:lnTo>
                    <a:pt x="296343" y="764286"/>
                  </a:lnTo>
                  <a:lnTo>
                    <a:pt x="308628" y="770694"/>
                  </a:lnTo>
                  <a:lnTo>
                    <a:pt x="320231" y="776380"/>
                  </a:lnTo>
                  <a:lnTo>
                    <a:pt x="331944" y="782262"/>
                  </a:lnTo>
                  <a:lnTo>
                    <a:pt x="345913" y="789975"/>
                  </a:lnTo>
                  <a:lnTo>
                    <a:pt x="365856" y="802249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558425" y="446408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9" name="Freeform 48"/>
          <p:cNvSpPr/>
          <p:nvPr/>
        </p:nvSpPr>
        <p:spPr>
          <a:xfrm>
            <a:off x="2105699" y="1421347"/>
            <a:ext cx="10530" cy="294799"/>
          </a:xfrm>
          <a:custGeom>
            <a:avLst/>
            <a:gdLst/>
            <a:ahLst/>
            <a:cxnLst/>
            <a:rect l="0" t="0" r="0" b="0"/>
            <a:pathLst>
              <a:path w="10530" h="294799">
                <a:moveTo>
                  <a:pt x="10528" y="0"/>
                </a:moveTo>
                <a:lnTo>
                  <a:pt x="10529" y="11869"/>
                </a:lnTo>
                <a:lnTo>
                  <a:pt x="10529" y="24278"/>
                </a:lnTo>
                <a:lnTo>
                  <a:pt x="10529" y="38470"/>
                </a:lnTo>
                <a:lnTo>
                  <a:pt x="10529" y="54350"/>
                </a:lnTo>
                <a:lnTo>
                  <a:pt x="10529" y="71643"/>
                </a:lnTo>
                <a:lnTo>
                  <a:pt x="10524" y="90037"/>
                </a:lnTo>
                <a:lnTo>
                  <a:pt x="10351" y="109409"/>
                </a:lnTo>
                <a:lnTo>
                  <a:pt x="9703" y="129837"/>
                </a:lnTo>
                <a:lnTo>
                  <a:pt x="8454" y="151267"/>
                </a:lnTo>
                <a:lnTo>
                  <a:pt x="6802" y="173214"/>
                </a:lnTo>
                <a:lnTo>
                  <a:pt x="5153" y="194872"/>
                </a:lnTo>
                <a:lnTo>
                  <a:pt x="3750" y="215788"/>
                </a:lnTo>
                <a:lnTo>
                  <a:pt x="2655" y="235135"/>
                </a:lnTo>
                <a:lnTo>
                  <a:pt x="1727" y="253446"/>
                </a:lnTo>
                <a:lnTo>
                  <a:pt x="889" y="272322"/>
                </a:lnTo>
                <a:lnTo>
                  <a:pt x="0" y="294798"/>
                </a:lnTo>
              </a:path>
            </a:pathLst>
          </a:custGeom>
          <a:ln w="762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Freeform 49"/>
          <p:cNvSpPr/>
          <p:nvPr/>
        </p:nvSpPr>
        <p:spPr>
          <a:xfrm>
            <a:off x="1621388" y="1410818"/>
            <a:ext cx="21058" cy="273742"/>
          </a:xfrm>
          <a:custGeom>
            <a:avLst/>
            <a:gdLst/>
            <a:ahLst/>
            <a:cxnLst/>
            <a:rect l="0" t="0" r="0" b="0"/>
            <a:pathLst>
              <a:path w="21058" h="273742">
                <a:moveTo>
                  <a:pt x="0" y="0"/>
                </a:moveTo>
                <a:lnTo>
                  <a:pt x="0" y="11802"/>
                </a:lnTo>
                <a:lnTo>
                  <a:pt x="0" y="23571"/>
                </a:lnTo>
                <a:lnTo>
                  <a:pt x="5" y="36457"/>
                </a:lnTo>
                <a:lnTo>
                  <a:pt x="178" y="50132"/>
                </a:lnTo>
                <a:lnTo>
                  <a:pt x="826" y="63812"/>
                </a:lnTo>
                <a:lnTo>
                  <a:pt x="2079" y="77042"/>
                </a:lnTo>
                <a:lnTo>
                  <a:pt x="3905" y="90185"/>
                </a:lnTo>
                <a:lnTo>
                  <a:pt x="6201" y="104209"/>
                </a:lnTo>
                <a:lnTo>
                  <a:pt x="8853" y="119598"/>
                </a:lnTo>
                <a:lnTo>
                  <a:pt x="11598" y="136036"/>
                </a:lnTo>
                <a:lnTo>
                  <a:pt x="14054" y="152694"/>
                </a:lnTo>
                <a:lnTo>
                  <a:pt x="16035" y="169051"/>
                </a:lnTo>
                <a:lnTo>
                  <a:pt x="17533" y="184933"/>
                </a:lnTo>
                <a:lnTo>
                  <a:pt x="18620" y="200350"/>
                </a:lnTo>
                <a:lnTo>
                  <a:pt x="19389" y="215364"/>
                </a:lnTo>
                <a:lnTo>
                  <a:pt x="19925" y="229460"/>
                </a:lnTo>
                <a:lnTo>
                  <a:pt x="20351" y="242922"/>
                </a:lnTo>
                <a:lnTo>
                  <a:pt x="20707" y="256933"/>
                </a:lnTo>
                <a:lnTo>
                  <a:pt x="21057" y="273741"/>
                </a:lnTo>
              </a:path>
            </a:pathLst>
          </a:custGeom>
          <a:ln w="762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5" name="Group 54"/>
          <p:cNvGrpSpPr/>
          <p:nvPr/>
        </p:nvGrpSpPr>
        <p:grpSpPr>
          <a:xfrm>
            <a:off x="961872" y="3769217"/>
            <a:ext cx="3179358" cy="1137063"/>
            <a:chOff x="961872" y="3769217"/>
            <a:chExt cx="3179358" cy="1137063"/>
          </a:xfrm>
        </p:grpSpPr>
        <p:sp>
          <p:nvSpPr>
            <p:cNvPr id="51" name="Freeform 50"/>
            <p:cNvSpPr/>
            <p:nvPr/>
          </p:nvSpPr>
          <p:spPr>
            <a:xfrm>
              <a:off x="2044700" y="3895544"/>
              <a:ext cx="397912" cy="759065"/>
            </a:xfrm>
            <a:custGeom>
              <a:avLst/>
              <a:gdLst/>
              <a:ahLst/>
              <a:cxnLst/>
              <a:rect l="0" t="0" r="0" b="0"/>
              <a:pathLst>
                <a:path w="397912" h="759065">
                  <a:moveTo>
                    <a:pt x="71527" y="0"/>
                  </a:moveTo>
                  <a:lnTo>
                    <a:pt x="65727" y="5934"/>
                  </a:lnTo>
                  <a:lnTo>
                    <a:pt x="60803" y="12139"/>
                  </a:lnTo>
                  <a:lnTo>
                    <a:pt x="56300" y="19235"/>
                  </a:lnTo>
                  <a:lnTo>
                    <a:pt x="52079" y="27175"/>
                  </a:lnTo>
                  <a:lnTo>
                    <a:pt x="48066" y="35822"/>
                  </a:lnTo>
                  <a:lnTo>
                    <a:pt x="44204" y="45020"/>
                  </a:lnTo>
                  <a:lnTo>
                    <a:pt x="40452" y="54793"/>
                  </a:lnTo>
                  <a:lnTo>
                    <a:pt x="36776" y="65331"/>
                  </a:lnTo>
                  <a:lnTo>
                    <a:pt x="33154" y="76673"/>
                  </a:lnTo>
                  <a:lnTo>
                    <a:pt x="29569" y="88559"/>
                  </a:lnTo>
                  <a:lnTo>
                    <a:pt x="26008" y="100537"/>
                  </a:lnTo>
                  <a:lnTo>
                    <a:pt x="22450" y="112291"/>
                  </a:lnTo>
                  <a:lnTo>
                    <a:pt x="18422" y="122201"/>
                  </a:lnTo>
                  <a:lnTo>
                    <a:pt x="13815" y="127531"/>
                  </a:lnTo>
                  <a:lnTo>
                    <a:pt x="9776" y="127785"/>
                  </a:lnTo>
                  <a:lnTo>
                    <a:pt x="7050" y="124220"/>
                  </a:lnTo>
                  <a:lnTo>
                    <a:pt x="5778" y="118142"/>
                  </a:lnTo>
                  <a:lnTo>
                    <a:pt x="5954" y="110468"/>
                  </a:lnTo>
                  <a:lnTo>
                    <a:pt x="7616" y="101782"/>
                  </a:lnTo>
                  <a:lnTo>
                    <a:pt x="10637" y="92450"/>
                  </a:lnTo>
                  <a:lnTo>
                    <a:pt x="14772" y="82706"/>
                  </a:lnTo>
                  <a:lnTo>
                    <a:pt x="19759" y="72692"/>
                  </a:lnTo>
                  <a:lnTo>
                    <a:pt x="25379" y="62512"/>
                  </a:lnTo>
                  <a:lnTo>
                    <a:pt x="31778" y="52553"/>
                  </a:lnTo>
                  <a:lnTo>
                    <a:pt x="39436" y="43470"/>
                  </a:lnTo>
                  <a:lnTo>
                    <a:pt x="48518" y="35551"/>
                  </a:lnTo>
                  <a:lnTo>
                    <a:pt x="58888" y="28912"/>
                  </a:lnTo>
                  <a:lnTo>
                    <a:pt x="70299" y="23669"/>
                  </a:lnTo>
                  <a:lnTo>
                    <a:pt x="82490" y="19744"/>
                  </a:lnTo>
                  <a:lnTo>
                    <a:pt x="95082" y="17243"/>
                  </a:lnTo>
                  <a:lnTo>
                    <a:pt x="107602" y="16529"/>
                  </a:lnTo>
                  <a:lnTo>
                    <a:pt x="119795" y="17640"/>
                  </a:lnTo>
                  <a:lnTo>
                    <a:pt x="131609" y="20333"/>
                  </a:lnTo>
                  <a:lnTo>
                    <a:pt x="143081" y="24274"/>
                  </a:lnTo>
                  <a:lnTo>
                    <a:pt x="154273" y="29149"/>
                  </a:lnTo>
                  <a:lnTo>
                    <a:pt x="164926" y="34861"/>
                  </a:lnTo>
                  <a:lnTo>
                    <a:pt x="174482" y="41518"/>
                  </a:lnTo>
                  <a:lnTo>
                    <a:pt x="182730" y="49105"/>
                  </a:lnTo>
                  <a:lnTo>
                    <a:pt x="189930" y="57487"/>
                  </a:lnTo>
                  <a:lnTo>
                    <a:pt x="196615" y="66492"/>
                  </a:lnTo>
                  <a:lnTo>
                    <a:pt x="203149" y="75968"/>
                  </a:lnTo>
                  <a:lnTo>
                    <a:pt x="209539" y="86111"/>
                  </a:lnTo>
                  <a:lnTo>
                    <a:pt x="215538" y="97437"/>
                  </a:lnTo>
                  <a:lnTo>
                    <a:pt x="221021" y="110134"/>
                  </a:lnTo>
                  <a:lnTo>
                    <a:pt x="226010" y="124086"/>
                  </a:lnTo>
                  <a:lnTo>
                    <a:pt x="230587" y="139054"/>
                  </a:lnTo>
                  <a:lnTo>
                    <a:pt x="234845" y="154796"/>
                  </a:lnTo>
                  <a:lnTo>
                    <a:pt x="238704" y="171265"/>
                  </a:lnTo>
                  <a:lnTo>
                    <a:pt x="241923" y="188605"/>
                  </a:lnTo>
                  <a:lnTo>
                    <a:pt x="244422" y="206815"/>
                  </a:lnTo>
                  <a:lnTo>
                    <a:pt x="246271" y="225449"/>
                  </a:lnTo>
                  <a:lnTo>
                    <a:pt x="247595" y="243732"/>
                  </a:lnTo>
                  <a:lnTo>
                    <a:pt x="248523" y="261261"/>
                  </a:lnTo>
                  <a:lnTo>
                    <a:pt x="249164" y="278302"/>
                  </a:lnTo>
                  <a:lnTo>
                    <a:pt x="249603" y="295578"/>
                  </a:lnTo>
                  <a:lnTo>
                    <a:pt x="249901" y="313491"/>
                  </a:lnTo>
                  <a:lnTo>
                    <a:pt x="250102" y="331795"/>
                  </a:lnTo>
                  <a:lnTo>
                    <a:pt x="250237" y="349790"/>
                  </a:lnTo>
                  <a:lnTo>
                    <a:pt x="250324" y="367080"/>
                  </a:lnTo>
                  <a:lnTo>
                    <a:pt x="250212" y="383436"/>
                  </a:lnTo>
                  <a:lnTo>
                    <a:pt x="249604" y="398648"/>
                  </a:lnTo>
                  <a:lnTo>
                    <a:pt x="248383" y="412732"/>
                  </a:lnTo>
                  <a:lnTo>
                    <a:pt x="246748" y="426020"/>
                  </a:lnTo>
                  <a:lnTo>
                    <a:pt x="245112" y="439032"/>
                  </a:lnTo>
                  <a:lnTo>
                    <a:pt x="243713" y="452086"/>
                  </a:lnTo>
                  <a:lnTo>
                    <a:pt x="242453" y="465146"/>
                  </a:lnTo>
                  <a:lnTo>
                    <a:pt x="241000" y="477921"/>
                  </a:lnTo>
                  <a:lnTo>
                    <a:pt x="239172" y="490258"/>
                  </a:lnTo>
                  <a:lnTo>
                    <a:pt x="236942" y="502153"/>
                  </a:lnTo>
                  <a:lnTo>
                    <a:pt x="234368" y="513674"/>
                  </a:lnTo>
                  <a:lnTo>
                    <a:pt x="231521" y="524904"/>
                  </a:lnTo>
                  <a:lnTo>
                    <a:pt x="228474" y="535920"/>
                  </a:lnTo>
                  <a:lnTo>
                    <a:pt x="225282" y="546783"/>
                  </a:lnTo>
                  <a:lnTo>
                    <a:pt x="221989" y="557540"/>
                  </a:lnTo>
                  <a:lnTo>
                    <a:pt x="218626" y="568223"/>
                  </a:lnTo>
                  <a:lnTo>
                    <a:pt x="215216" y="578856"/>
                  </a:lnTo>
                  <a:lnTo>
                    <a:pt x="211773" y="589454"/>
                  </a:lnTo>
                  <a:lnTo>
                    <a:pt x="208308" y="600029"/>
                  </a:lnTo>
                  <a:lnTo>
                    <a:pt x="204828" y="610589"/>
                  </a:lnTo>
                  <a:lnTo>
                    <a:pt x="201330" y="621143"/>
                  </a:lnTo>
                  <a:lnTo>
                    <a:pt x="197488" y="631859"/>
                  </a:lnTo>
                  <a:lnTo>
                    <a:pt x="192690" y="643045"/>
                  </a:lnTo>
                  <a:lnTo>
                    <a:pt x="186681" y="654829"/>
                  </a:lnTo>
                  <a:lnTo>
                    <a:pt x="179524" y="667014"/>
                  </a:lnTo>
                  <a:lnTo>
                    <a:pt x="171424" y="679193"/>
                  </a:lnTo>
                  <a:lnTo>
                    <a:pt x="162609" y="691122"/>
                  </a:lnTo>
                  <a:lnTo>
                    <a:pt x="153437" y="702572"/>
                  </a:lnTo>
                  <a:lnTo>
                    <a:pt x="144368" y="713261"/>
                  </a:lnTo>
                  <a:lnTo>
                    <a:pt x="135639" y="723110"/>
                  </a:lnTo>
                  <a:lnTo>
                    <a:pt x="127136" y="732046"/>
                  </a:lnTo>
                  <a:lnTo>
                    <a:pt x="118507" y="739909"/>
                  </a:lnTo>
                  <a:lnTo>
                    <a:pt x="109550" y="746710"/>
                  </a:lnTo>
                  <a:lnTo>
                    <a:pt x="100227" y="752279"/>
                  </a:lnTo>
                  <a:lnTo>
                    <a:pt x="90583" y="756198"/>
                  </a:lnTo>
                  <a:lnTo>
                    <a:pt x="80683" y="758388"/>
                  </a:lnTo>
                  <a:lnTo>
                    <a:pt x="70593" y="759064"/>
                  </a:lnTo>
                  <a:lnTo>
                    <a:pt x="60367" y="758538"/>
                  </a:lnTo>
                  <a:lnTo>
                    <a:pt x="50053" y="757103"/>
                  </a:lnTo>
                  <a:lnTo>
                    <a:pt x="40010" y="754685"/>
                  </a:lnTo>
                  <a:lnTo>
                    <a:pt x="30873" y="750860"/>
                  </a:lnTo>
                  <a:lnTo>
                    <a:pt x="22919" y="745505"/>
                  </a:lnTo>
                  <a:lnTo>
                    <a:pt x="16257" y="738621"/>
                  </a:lnTo>
                  <a:lnTo>
                    <a:pt x="10998" y="730173"/>
                  </a:lnTo>
                  <a:lnTo>
                    <a:pt x="7054" y="720297"/>
                  </a:lnTo>
                  <a:lnTo>
                    <a:pt x="4201" y="709088"/>
                  </a:lnTo>
                  <a:lnTo>
                    <a:pt x="2186" y="696516"/>
                  </a:lnTo>
                  <a:lnTo>
                    <a:pt x="792" y="682699"/>
                  </a:lnTo>
                  <a:lnTo>
                    <a:pt x="5" y="668185"/>
                  </a:lnTo>
                  <a:lnTo>
                    <a:pt x="0" y="653830"/>
                  </a:lnTo>
                  <a:lnTo>
                    <a:pt x="816" y="640109"/>
                  </a:lnTo>
                  <a:lnTo>
                    <a:pt x="2516" y="627289"/>
                  </a:lnTo>
                  <a:lnTo>
                    <a:pt x="5260" y="615596"/>
                  </a:lnTo>
                  <a:lnTo>
                    <a:pt x="9040" y="605030"/>
                  </a:lnTo>
                  <a:lnTo>
                    <a:pt x="13866" y="595425"/>
                  </a:lnTo>
                  <a:lnTo>
                    <a:pt x="19856" y="586571"/>
                  </a:lnTo>
                  <a:lnTo>
                    <a:pt x="26963" y="578283"/>
                  </a:lnTo>
                  <a:lnTo>
                    <a:pt x="35176" y="570731"/>
                  </a:lnTo>
                  <a:lnTo>
                    <a:pt x="44592" y="564409"/>
                  </a:lnTo>
                  <a:lnTo>
                    <a:pt x="55143" y="559495"/>
                  </a:lnTo>
                  <a:lnTo>
                    <a:pt x="66483" y="556025"/>
                  </a:lnTo>
                  <a:lnTo>
                    <a:pt x="78086" y="554063"/>
                  </a:lnTo>
                  <a:lnTo>
                    <a:pt x="89629" y="553490"/>
                  </a:lnTo>
                  <a:lnTo>
                    <a:pt x="100988" y="554224"/>
                  </a:lnTo>
                  <a:lnTo>
                    <a:pt x="112148" y="556303"/>
                  </a:lnTo>
                  <a:lnTo>
                    <a:pt x="123137" y="559629"/>
                  </a:lnTo>
                  <a:lnTo>
                    <a:pt x="133991" y="564149"/>
                  </a:lnTo>
                  <a:lnTo>
                    <a:pt x="144746" y="569931"/>
                  </a:lnTo>
                  <a:lnTo>
                    <a:pt x="155435" y="576895"/>
                  </a:lnTo>
                  <a:lnTo>
                    <a:pt x="166242" y="584841"/>
                  </a:lnTo>
                  <a:lnTo>
                    <a:pt x="177491" y="593545"/>
                  </a:lnTo>
                  <a:lnTo>
                    <a:pt x="189317" y="602807"/>
                  </a:lnTo>
                  <a:lnTo>
                    <a:pt x="201531" y="612466"/>
                  </a:lnTo>
                  <a:lnTo>
                    <a:pt x="213729" y="622402"/>
                  </a:lnTo>
                  <a:lnTo>
                    <a:pt x="225675" y="632529"/>
                  </a:lnTo>
                  <a:lnTo>
                    <a:pt x="237306" y="642787"/>
                  </a:lnTo>
                  <a:lnTo>
                    <a:pt x="248649" y="653134"/>
                  </a:lnTo>
                  <a:lnTo>
                    <a:pt x="259755" y="663536"/>
                  </a:lnTo>
                  <a:lnTo>
                    <a:pt x="270519" y="673810"/>
                  </a:lnTo>
                  <a:lnTo>
                    <a:pt x="280681" y="683636"/>
                  </a:lnTo>
                  <a:lnTo>
                    <a:pt x="290153" y="692875"/>
                  </a:lnTo>
                  <a:lnTo>
                    <a:pt x="299159" y="701554"/>
                  </a:lnTo>
                  <a:lnTo>
                    <a:pt x="308128" y="709769"/>
                  </a:lnTo>
                  <a:lnTo>
                    <a:pt x="317313" y="717627"/>
                  </a:lnTo>
                  <a:lnTo>
                    <a:pt x="326789" y="725056"/>
                  </a:lnTo>
                  <a:lnTo>
                    <a:pt x="336536" y="731827"/>
                  </a:lnTo>
                  <a:lnTo>
                    <a:pt x="346495" y="737860"/>
                  </a:lnTo>
                  <a:lnTo>
                    <a:pt x="356349" y="743081"/>
                  </a:lnTo>
                  <a:lnTo>
                    <a:pt x="366611" y="747848"/>
                  </a:lnTo>
                  <a:lnTo>
                    <a:pt x="379297" y="752581"/>
                  </a:lnTo>
                  <a:lnTo>
                    <a:pt x="397911" y="758052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442404" y="4116642"/>
              <a:ext cx="21058" cy="652768"/>
            </a:xfrm>
            <a:custGeom>
              <a:avLst/>
              <a:gdLst/>
              <a:ahLst/>
              <a:cxnLst/>
              <a:rect l="0" t="0" r="0" b="0"/>
              <a:pathLst>
                <a:path w="21058" h="652768">
                  <a:moveTo>
                    <a:pt x="21057" y="0"/>
                  </a:moveTo>
                  <a:lnTo>
                    <a:pt x="15323" y="11802"/>
                  </a:lnTo>
                  <a:lnTo>
                    <a:pt x="11039" y="23572"/>
                  </a:lnTo>
                  <a:lnTo>
                    <a:pt x="7833" y="36462"/>
                  </a:lnTo>
                  <a:lnTo>
                    <a:pt x="5472" y="50310"/>
                  </a:lnTo>
                  <a:lnTo>
                    <a:pt x="3775" y="64638"/>
                  </a:lnTo>
                  <a:lnTo>
                    <a:pt x="2584" y="79103"/>
                  </a:lnTo>
                  <a:lnTo>
                    <a:pt x="1929" y="93380"/>
                  </a:lnTo>
                  <a:lnTo>
                    <a:pt x="2009" y="107107"/>
                  </a:lnTo>
                  <a:lnTo>
                    <a:pt x="2870" y="120154"/>
                  </a:lnTo>
                  <a:lnTo>
                    <a:pt x="4261" y="132726"/>
                  </a:lnTo>
                  <a:lnTo>
                    <a:pt x="5733" y="145247"/>
                  </a:lnTo>
                  <a:lnTo>
                    <a:pt x="7017" y="157974"/>
                  </a:lnTo>
                  <a:lnTo>
                    <a:pt x="8031" y="170982"/>
                  </a:lnTo>
                  <a:lnTo>
                    <a:pt x="8786" y="184255"/>
                  </a:lnTo>
                  <a:lnTo>
                    <a:pt x="9328" y="197748"/>
                  </a:lnTo>
                  <a:lnTo>
                    <a:pt x="9709" y="211574"/>
                  </a:lnTo>
                  <a:lnTo>
                    <a:pt x="9973" y="225994"/>
                  </a:lnTo>
                  <a:lnTo>
                    <a:pt x="10153" y="241098"/>
                  </a:lnTo>
                  <a:lnTo>
                    <a:pt x="10276" y="256665"/>
                  </a:lnTo>
                  <a:lnTo>
                    <a:pt x="10359" y="272268"/>
                  </a:lnTo>
                  <a:lnTo>
                    <a:pt x="10415" y="287657"/>
                  </a:lnTo>
                  <a:lnTo>
                    <a:pt x="10452" y="302923"/>
                  </a:lnTo>
                  <a:lnTo>
                    <a:pt x="10477" y="318392"/>
                  </a:lnTo>
                  <a:lnTo>
                    <a:pt x="10494" y="334244"/>
                  </a:lnTo>
                  <a:lnTo>
                    <a:pt x="10506" y="350501"/>
                  </a:lnTo>
                  <a:lnTo>
                    <a:pt x="10513" y="367108"/>
                  </a:lnTo>
                  <a:lnTo>
                    <a:pt x="10518" y="383983"/>
                  </a:lnTo>
                  <a:lnTo>
                    <a:pt x="10522" y="400893"/>
                  </a:lnTo>
                  <a:lnTo>
                    <a:pt x="10524" y="417472"/>
                  </a:lnTo>
                  <a:lnTo>
                    <a:pt x="10525" y="433549"/>
                  </a:lnTo>
                  <a:lnTo>
                    <a:pt x="10526" y="449123"/>
                  </a:lnTo>
                  <a:lnTo>
                    <a:pt x="10527" y="464274"/>
                  </a:lnTo>
                  <a:lnTo>
                    <a:pt x="10527" y="479108"/>
                  </a:lnTo>
                  <a:lnTo>
                    <a:pt x="10528" y="494038"/>
                  </a:lnTo>
                  <a:lnTo>
                    <a:pt x="10528" y="509748"/>
                  </a:lnTo>
                  <a:lnTo>
                    <a:pt x="10523" y="526538"/>
                  </a:lnTo>
                  <a:lnTo>
                    <a:pt x="10351" y="544054"/>
                  </a:lnTo>
                  <a:lnTo>
                    <a:pt x="9702" y="561506"/>
                  </a:lnTo>
                  <a:lnTo>
                    <a:pt x="8454" y="578414"/>
                  </a:lnTo>
                  <a:lnTo>
                    <a:pt x="6792" y="594254"/>
                  </a:lnTo>
                  <a:lnTo>
                    <a:pt x="4966" y="609952"/>
                  </a:lnTo>
                  <a:lnTo>
                    <a:pt x="2812" y="627998"/>
                  </a:lnTo>
                  <a:lnTo>
                    <a:pt x="0" y="652767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564669" y="4059608"/>
              <a:ext cx="200677" cy="730859"/>
            </a:xfrm>
            <a:custGeom>
              <a:avLst/>
              <a:gdLst/>
              <a:ahLst/>
              <a:cxnLst/>
              <a:rect l="0" t="0" r="0" b="0"/>
              <a:pathLst>
                <a:path w="200677" h="730859">
                  <a:moveTo>
                    <a:pt x="172533" y="225490"/>
                  </a:moveTo>
                  <a:lnTo>
                    <a:pt x="175466" y="216622"/>
                  </a:lnTo>
                  <a:lnTo>
                    <a:pt x="178249" y="207635"/>
                  </a:lnTo>
                  <a:lnTo>
                    <a:pt x="181148" y="197644"/>
                  </a:lnTo>
                  <a:lnTo>
                    <a:pt x="184189" y="186837"/>
                  </a:lnTo>
                  <a:lnTo>
                    <a:pt x="187354" y="175674"/>
                  </a:lnTo>
                  <a:lnTo>
                    <a:pt x="190613" y="164459"/>
                  </a:lnTo>
                  <a:lnTo>
                    <a:pt x="193778" y="153001"/>
                  </a:lnTo>
                  <a:lnTo>
                    <a:pt x="196521" y="140720"/>
                  </a:lnTo>
                  <a:lnTo>
                    <a:pt x="198692" y="127357"/>
                  </a:lnTo>
                  <a:lnTo>
                    <a:pt x="200149" y="113282"/>
                  </a:lnTo>
                  <a:lnTo>
                    <a:pt x="200676" y="99288"/>
                  </a:lnTo>
                  <a:lnTo>
                    <a:pt x="200247" y="85837"/>
                  </a:lnTo>
                  <a:lnTo>
                    <a:pt x="198823" y="73044"/>
                  </a:lnTo>
                  <a:lnTo>
                    <a:pt x="196272" y="60845"/>
                  </a:lnTo>
                  <a:lnTo>
                    <a:pt x="192626" y="49133"/>
                  </a:lnTo>
                  <a:lnTo>
                    <a:pt x="187891" y="38115"/>
                  </a:lnTo>
                  <a:lnTo>
                    <a:pt x="181963" y="28307"/>
                  </a:lnTo>
                  <a:lnTo>
                    <a:pt x="174898" y="19897"/>
                  </a:lnTo>
                  <a:lnTo>
                    <a:pt x="166713" y="12925"/>
                  </a:lnTo>
                  <a:lnTo>
                    <a:pt x="157316" y="7458"/>
                  </a:lnTo>
                  <a:lnTo>
                    <a:pt x="146777" y="3383"/>
                  </a:lnTo>
                  <a:lnTo>
                    <a:pt x="135446" y="780"/>
                  </a:lnTo>
                  <a:lnTo>
                    <a:pt x="123849" y="0"/>
                  </a:lnTo>
                  <a:lnTo>
                    <a:pt x="112314" y="1070"/>
                  </a:lnTo>
                  <a:lnTo>
                    <a:pt x="101130" y="3905"/>
                  </a:lnTo>
                  <a:lnTo>
                    <a:pt x="90620" y="8475"/>
                  </a:lnTo>
                  <a:lnTo>
                    <a:pt x="80886" y="14585"/>
                  </a:lnTo>
                  <a:lnTo>
                    <a:pt x="71858" y="21941"/>
                  </a:lnTo>
                  <a:lnTo>
                    <a:pt x="63400" y="30240"/>
                  </a:lnTo>
                  <a:lnTo>
                    <a:pt x="55377" y="39231"/>
                  </a:lnTo>
                  <a:lnTo>
                    <a:pt x="47833" y="48876"/>
                  </a:lnTo>
                  <a:lnTo>
                    <a:pt x="40986" y="59335"/>
                  </a:lnTo>
                  <a:lnTo>
                    <a:pt x="34897" y="70632"/>
                  </a:lnTo>
                  <a:lnTo>
                    <a:pt x="29484" y="82658"/>
                  </a:lnTo>
                  <a:lnTo>
                    <a:pt x="24614" y="95264"/>
                  </a:lnTo>
                  <a:lnTo>
                    <a:pt x="20157" y="108306"/>
                  </a:lnTo>
                  <a:lnTo>
                    <a:pt x="16163" y="121827"/>
                  </a:lnTo>
                  <a:lnTo>
                    <a:pt x="12853" y="136043"/>
                  </a:lnTo>
                  <a:lnTo>
                    <a:pt x="10286" y="151005"/>
                  </a:lnTo>
                  <a:lnTo>
                    <a:pt x="8224" y="166308"/>
                  </a:lnTo>
                  <a:lnTo>
                    <a:pt x="6224" y="181200"/>
                  </a:lnTo>
                  <a:lnTo>
                    <a:pt x="4033" y="195295"/>
                  </a:lnTo>
                  <a:lnTo>
                    <a:pt x="1900" y="208708"/>
                  </a:lnTo>
                  <a:lnTo>
                    <a:pt x="453" y="221863"/>
                  </a:lnTo>
                  <a:lnTo>
                    <a:pt x="0" y="235042"/>
                  </a:lnTo>
                  <a:lnTo>
                    <a:pt x="528" y="248199"/>
                  </a:lnTo>
                  <a:lnTo>
                    <a:pt x="1879" y="261048"/>
                  </a:lnTo>
                  <a:lnTo>
                    <a:pt x="3873" y="273432"/>
                  </a:lnTo>
                  <a:lnTo>
                    <a:pt x="6670" y="285191"/>
                  </a:lnTo>
                  <a:lnTo>
                    <a:pt x="10750" y="296088"/>
                  </a:lnTo>
                  <a:lnTo>
                    <a:pt x="16272" y="306069"/>
                  </a:lnTo>
                  <a:lnTo>
                    <a:pt x="23098" y="314753"/>
                  </a:lnTo>
                  <a:lnTo>
                    <a:pt x="30975" y="321383"/>
                  </a:lnTo>
                  <a:lnTo>
                    <a:pt x="39640" y="325724"/>
                  </a:lnTo>
                  <a:lnTo>
                    <a:pt x="48712" y="327843"/>
                  </a:lnTo>
                  <a:lnTo>
                    <a:pt x="57714" y="327836"/>
                  </a:lnTo>
                  <a:lnTo>
                    <a:pt x="66393" y="325980"/>
                  </a:lnTo>
                  <a:lnTo>
                    <a:pt x="74693" y="322653"/>
                  </a:lnTo>
                  <a:lnTo>
                    <a:pt x="82654" y="318220"/>
                  </a:lnTo>
                  <a:lnTo>
                    <a:pt x="90340" y="312982"/>
                  </a:lnTo>
                  <a:lnTo>
                    <a:pt x="97655" y="307011"/>
                  </a:lnTo>
                  <a:lnTo>
                    <a:pt x="104349" y="300172"/>
                  </a:lnTo>
                  <a:lnTo>
                    <a:pt x="110340" y="292460"/>
                  </a:lnTo>
                  <a:lnTo>
                    <a:pt x="115856" y="283992"/>
                  </a:lnTo>
                  <a:lnTo>
                    <a:pt x="121328" y="274930"/>
                  </a:lnTo>
                  <a:lnTo>
                    <a:pt x="127008" y="265424"/>
                  </a:lnTo>
                  <a:lnTo>
                    <a:pt x="132807" y="255601"/>
                  </a:lnTo>
                  <a:lnTo>
                    <a:pt x="138400" y="245553"/>
                  </a:lnTo>
                  <a:lnTo>
                    <a:pt x="143608" y="235346"/>
                  </a:lnTo>
                  <a:lnTo>
                    <a:pt x="148410" y="224865"/>
                  </a:lnTo>
                  <a:lnTo>
                    <a:pt x="152862" y="213836"/>
                  </a:lnTo>
                  <a:lnTo>
                    <a:pt x="157025" y="202244"/>
                  </a:lnTo>
                  <a:lnTo>
                    <a:pt x="160420" y="193305"/>
                  </a:lnTo>
                  <a:lnTo>
                    <a:pt x="162360" y="191323"/>
                  </a:lnTo>
                  <a:lnTo>
                    <a:pt x="163097" y="195584"/>
                  </a:lnTo>
                  <a:lnTo>
                    <a:pt x="163192" y="204283"/>
                  </a:lnTo>
                  <a:lnTo>
                    <a:pt x="163031" y="215800"/>
                  </a:lnTo>
                  <a:lnTo>
                    <a:pt x="162806" y="228822"/>
                  </a:lnTo>
                  <a:lnTo>
                    <a:pt x="162602" y="242559"/>
                  </a:lnTo>
                  <a:lnTo>
                    <a:pt x="162606" y="257093"/>
                  </a:lnTo>
                  <a:lnTo>
                    <a:pt x="163127" y="273155"/>
                  </a:lnTo>
                  <a:lnTo>
                    <a:pt x="164283" y="291039"/>
                  </a:lnTo>
                  <a:lnTo>
                    <a:pt x="165871" y="310124"/>
                  </a:lnTo>
                  <a:lnTo>
                    <a:pt x="167475" y="329179"/>
                  </a:lnTo>
                  <a:lnTo>
                    <a:pt x="168842" y="347478"/>
                  </a:lnTo>
                  <a:lnTo>
                    <a:pt x="169741" y="364832"/>
                  </a:lnTo>
                  <a:lnTo>
                    <a:pt x="169886" y="381321"/>
                  </a:lnTo>
                  <a:lnTo>
                    <a:pt x="169211" y="397111"/>
                  </a:lnTo>
                  <a:lnTo>
                    <a:pt x="168129" y="412377"/>
                  </a:lnTo>
                  <a:lnTo>
                    <a:pt x="167405" y="427262"/>
                  </a:lnTo>
                  <a:lnTo>
                    <a:pt x="167439" y="441879"/>
                  </a:lnTo>
                  <a:lnTo>
                    <a:pt x="168126" y="456310"/>
                  </a:lnTo>
                  <a:lnTo>
                    <a:pt x="169053" y="470613"/>
                  </a:lnTo>
                  <a:lnTo>
                    <a:pt x="169931" y="484826"/>
                  </a:lnTo>
                  <a:lnTo>
                    <a:pt x="170485" y="498811"/>
                  </a:lnTo>
                  <a:lnTo>
                    <a:pt x="170392" y="512281"/>
                  </a:lnTo>
                  <a:lnTo>
                    <a:pt x="169548" y="525125"/>
                  </a:lnTo>
                  <a:lnTo>
                    <a:pt x="168182" y="537546"/>
                  </a:lnTo>
                  <a:lnTo>
                    <a:pt x="166733" y="549960"/>
                  </a:lnTo>
                  <a:lnTo>
                    <a:pt x="165468" y="562620"/>
                  </a:lnTo>
                  <a:lnTo>
                    <a:pt x="164469" y="575921"/>
                  </a:lnTo>
                  <a:lnTo>
                    <a:pt x="163724" y="590455"/>
                  </a:lnTo>
                  <a:lnTo>
                    <a:pt x="163189" y="606417"/>
                  </a:lnTo>
                  <a:lnTo>
                    <a:pt x="162813" y="623359"/>
                  </a:lnTo>
                  <a:lnTo>
                    <a:pt x="162552" y="640417"/>
                  </a:lnTo>
                  <a:lnTo>
                    <a:pt x="162374" y="657057"/>
                  </a:lnTo>
                  <a:lnTo>
                    <a:pt x="162253" y="672715"/>
                  </a:lnTo>
                  <a:lnTo>
                    <a:pt x="162157" y="688271"/>
                  </a:lnTo>
                  <a:lnTo>
                    <a:pt x="162080" y="706201"/>
                  </a:lnTo>
                  <a:lnTo>
                    <a:pt x="162004" y="730858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961872" y="3769217"/>
              <a:ext cx="3179358" cy="1137063"/>
            </a:xfrm>
            <a:custGeom>
              <a:avLst/>
              <a:gdLst/>
              <a:ahLst/>
              <a:cxnLst/>
              <a:rect l="0" t="0" r="0" b="0"/>
              <a:pathLst>
                <a:path w="3179358" h="1137063">
                  <a:moveTo>
                    <a:pt x="859558" y="42099"/>
                  </a:moveTo>
                  <a:lnTo>
                    <a:pt x="847823" y="42098"/>
                  </a:lnTo>
                  <a:lnTo>
                    <a:pt x="836694" y="42098"/>
                  </a:lnTo>
                  <a:lnTo>
                    <a:pt x="825100" y="42103"/>
                  </a:lnTo>
                  <a:lnTo>
                    <a:pt x="813112" y="42276"/>
                  </a:lnTo>
                  <a:lnTo>
                    <a:pt x="801100" y="42924"/>
                  </a:lnTo>
                  <a:lnTo>
                    <a:pt x="789297" y="44178"/>
                  </a:lnTo>
                  <a:lnTo>
                    <a:pt x="777771" y="46003"/>
                  </a:lnTo>
                  <a:lnTo>
                    <a:pt x="766502" y="48299"/>
                  </a:lnTo>
                  <a:lnTo>
                    <a:pt x="755443" y="50956"/>
                  </a:lnTo>
                  <a:lnTo>
                    <a:pt x="744542" y="53874"/>
                  </a:lnTo>
                  <a:lnTo>
                    <a:pt x="733756" y="56978"/>
                  </a:lnTo>
                  <a:lnTo>
                    <a:pt x="723034" y="60212"/>
                  </a:lnTo>
                  <a:lnTo>
                    <a:pt x="711694" y="63536"/>
                  </a:lnTo>
                  <a:lnTo>
                    <a:pt x="698492" y="66920"/>
                  </a:lnTo>
                  <a:lnTo>
                    <a:pt x="682910" y="70350"/>
                  </a:lnTo>
                  <a:lnTo>
                    <a:pt x="665561" y="73975"/>
                  </a:lnTo>
                  <a:lnTo>
                    <a:pt x="647767" y="78096"/>
                  </a:lnTo>
                  <a:lnTo>
                    <a:pt x="630358" y="82828"/>
                  </a:lnTo>
                  <a:lnTo>
                    <a:pt x="613622" y="87973"/>
                  </a:lnTo>
                  <a:lnTo>
                    <a:pt x="597558" y="93120"/>
                  </a:lnTo>
                  <a:lnTo>
                    <a:pt x="582056" y="98025"/>
                  </a:lnTo>
                  <a:lnTo>
                    <a:pt x="566986" y="102622"/>
                  </a:lnTo>
                  <a:lnTo>
                    <a:pt x="552233" y="106936"/>
                  </a:lnTo>
                  <a:lnTo>
                    <a:pt x="537704" y="111026"/>
                  </a:lnTo>
                  <a:lnTo>
                    <a:pt x="523332" y="115112"/>
                  </a:lnTo>
                  <a:lnTo>
                    <a:pt x="509069" y="119548"/>
                  </a:lnTo>
                  <a:lnTo>
                    <a:pt x="494874" y="124501"/>
                  </a:lnTo>
                  <a:lnTo>
                    <a:pt x="480561" y="129965"/>
                  </a:lnTo>
                  <a:lnTo>
                    <a:pt x="465806" y="135859"/>
                  </a:lnTo>
                  <a:lnTo>
                    <a:pt x="450474" y="142088"/>
                  </a:lnTo>
                  <a:lnTo>
                    <a:pt x="434752" y="148728"/>
                  </a:lnTo>
                  <a:lnTo>
                    <a:pt x="419046" y="156017"/>
                  </a:lnTo>
                  <a:lnTo>
                    <a:pt x="403591" y="164027"/>
                  </a:lnTo>
                  <a:lnTo>
                    <a:pt x="388451" y="172524"/>
                  </a:lnTo>
                  <a:lnTo>
                    <a:pt x="373599" y="181074"/>
                  </a:lnTo>
                  <a:lnTo>
                    <a:pt x="358979" y="189421"/>
                  </a:lnTo>
                  <a:lnTo>
                    <a:pt x="344533" y="197652"/>
                  </a:lnTo>
                  <a:lnTo>
                    <a:pt x="330214" y="206093"/>
                  </a:lnTo>
                  <a:lnTo>
                    <a:pt x="315984" y="214920"/>
                  </a:lnTo>
                  <a:lnTo>
                    <a:pt x="301815" y="224153"/>
                  </a:lnTo>
                  <a:lnTo>
                    <a:pt x="287689" y="233738"/>
                  </a:lnTo>
                  <a:lnTo>
                    <a:pt x="273592" y="243596"/>
                  </a:lnTo>
                  <a:lnTo>
                    <a:pt x="259514" y="253658"/>
                  </a:lnTo>
                  <a:lnTo>
                    <a:pt x="245449" y="263866"/>
                  </a:lnTo>
                  <a:lnTo>
                    <a:pt x="231398" y="274172"/>
                  </a:lnTo>
                  <a:lnTo>
                    <a:pt x="217521" y="284379"/>
                  </a:lnTo>
                  <a:lnTo>
                    <a:pt x="204123" y="294160"/>
                  </a:lnTo>
                  <a:lnTo>
                    <a:pt x="191333" y="303377"/>
                  </a:lnTo>
                  <a:lnTo>
                    <a:pt x="179117" y="312381"/>
                  </a:lnTo>
                  <a:lnTo>
                    <a:pt x="167373" y="321879"/>
                  </a:lnTo>
                  <a:lnTo>
                    <a:pt x="155989" y="332234"/>
                  </a:lnTo>
                  <a:lnTo>
                    <a:pt x="144869" y="343308"/>
                  </a:lnTo>
                  <a:lnTo>
                    <a:pt x="133935" y="354668"/>
                  </a:lnTo>
                  <a:lnTo>
                    <a:pt x="123135" y="366015"/>
                  </a:lnTo>
                  <a:lnTo>
                    <a:pt x="112592" y="377227"/>
                  </a:lnTo>
                  <a:lnTo>
                    <a:pt x="102587" y="388282"/>
                  </a:lnTo>
                  <a:lnTo>
                    <a:pt x="93227" y="399196"/>
                  </a:lnTo>
                  <a:lnTo>
                    <a:pt x="84467" y="409998"/>
                  </a:lnTo>
                  <a:lnTo>
                    <a:pt x="76197" y="420718"/>
                  </a:lnTo>
                  <a:lnTo>
                    <a:pt x="68300" y="431378"/>
                  </a:lnTo>
                  <a:lnTo>
                    <a:pt x="60673" y="441996"/>
                  </a:lnTo>
                  <a:lnTo>
                    <a:pt x="53237" y="452586"/>
                  </a:lnTo>
                  <a:lnTo>
                    <a:pt x="45940" y="463155"/>
                  </a:lnTo>
                  <a:lnTo>
                    <a:pt x="38902" y="473712"/>
                  </a:lnTo>
                  <a:lnTo>
                    <a:pt x="32403" y="484258"/>
                  </a:lnTo>
                  <a:lnTo>
                    <a:pt x="26551" y="494799"/>
                  </a:lnTo>
                  <a:lnTo>
                    <a:pt x="21299" y="505336"/>
                  </a:lnTo>
                  <a:lnTo>
                    <a:pt x="16538" y="515870"/>
                  </a:lnTo>
                  <a:lnTo>
                    <a:pt x="12154" y="526411"/>
                  </a:lnTo>
                  <a:lnTo>
                    <a:pt x="8208" y="537288"/>
                  </a:lnTo>
                  <a:lnTo>
                    <a:pt x="4931" y="549115"/>
                  </a:lnTo>
                  <a:lnTo>
                    <a:pt x="2396" y="562151"/>
                  </a:lnTo>
                  <a:lnTo>
                    <a:pt x="693" y="576331"/>
                  </a:lnTo>
                  <a:lnTo>
                    <a:pt x="0" y="591453"/>
                  </a:lnTo>
                  <a:lnTo>
                    <a:pt x="317" y="607285"/>
                  </a:lnTo>
                  <a:lnTo>
                    <a:pt x="1667" y="623304"/>
                  </a:lnTo>
                  <a:lnTo>
                    <a:pt x="4168" y="638745"/>
                  </a:lnTo>
                  <a:lnTo>
                    <a:pt x="7775" y="653245"/>
                  </a:lnTo>
                  <a:lnTo>
                    <a:pt x="12316" y="667114"/>
                  </a:lnTo>
                  <a:lnTo>
                    <a:pt x="17580" y="681114"/>
                  </a:lnTo>
                  <a:lnTo>
                    <a:pt x="23378" y="695674"/>
                  </a:lnTo>
                  <a:lnTo>
                    <a:pt x="29558" y="710404"/>
                  </a:lnTo>
                  <a:lnTo>
                    <a:pt x="36005" y="724316"/>
                  </a:lnTo>
                  <a:lnTo>
                    <a:pt x="42637" y="736901"/>
                  </a:lnTo>
                  <a:lnTo>
                    <a:pt x="49394" y="748302"/>
                  </a:lnTo>
                  <a:lnTo>
                    <a:pt x="56238" y="759026"/>
                  </a:lnTo>
                  <a:lnTo>
                    <a:pt x="63144" y="769457"/>
                  </a:lnTo>
                  <a:lnTo>
                    <a:pt x="70257" y="779632"/>
                  </a:lnTo>
                  <a:lnTo>
                    <a:pt x="77871" y="789333"/>
                  </a:lnTo>
                  <a:lnTo>
                    <a:pt x="86108" y="798463"/>
                  </a:lnTo>
                  <a:lnTo>
                    <a:pt x="94929" y="807225"/>
                  </a:lnTo>
                  <a:lnTo>
                    <a:pt x="104229" y="816021"/>
                  </a:lnTo>
                  <a:lnTo>
                    <a:pt x="113893" y="825083"/>
                  </a:lnTo>
                  <a:lnTo>
                    <a:pt x="123824" y="834304"/>
                  </a:lnTo>
                  <a:lnTo>
                    <a:pt x="133942" y="843348"/>
                  </a:lnTo>
                  <a:lnTo>
                    <a:pt x="144192" y="852026"/>
                  </a:lnTo>
                  <a:lnTo>
                    <a:pt x="154533" y="860310"/>
                  </a:lnTo>
                  <a:lnTo>
                    <a:pt x="164934" y="868254"/>
                  </a:lnTo>
                  <a:lnTo>
                    <a:pt x="175377" y="875930"/>
                  </a:lnTo>
                  <a:lnTo>
                    <a:pt x="185849" y="883406"/>
                  </a:lnTo>
                  <a:lnTo>
                    <a:pt x="196339" y="890740"/>
                  </a:lnTo>
                  <a:lnTo>
                    <a:pt x="206842" y="897973"/>
                  </a:lnTo>
                  <a:lnTo>
                    <a:pt x="217353" y="905137"/>
                  </a:lnTo>
                  <a:lnTo>
                    <a:pt x="227871" y="912254"/>
                  </a:lnTo>
                  <a:lnTo>
                    <a:pt x="238396" y="919335"/>
                  </a:lnTo>
                  <a:lnTo>
                    <a:pt x="249092" y="926225"/>
                  </a:lnTo>
                  <a:lnTo>
                    <a:pt x="260266" y="932626"/>
                  </a:lnTo>
                  <a:lnTo>
                    <a:pt x="272045" y="938416"/>
                  </a:lnTo>
                  <a:lnTo>
                    <a:pt x="284398" y="943796"/>
                  </a:lnTo>
                  <a:lnTo>
                    <a:pt x="297222" y="949176"/>
                  </a:lnTo>
                  <a:lnTo>
                    <a:pt x="310401" y="954793"/>
                  </a:lnTo>
                  <a:lnTo>
                    <a:pt x="323675" y="960550"/>
                  </a:lnTo>
                  <a:lnTo>
                    <a:pt x="336659" y="966116"/>
                  </a:lnTo>
                  <a:lnTo>
                    <a:pt x="349177" y="971310"/>
                  </a:lnTo>
                  <a:lnTo>
                    <a:pt x="361549" y="976273"/>
                  </a:lnTo>
                  <a:lnTo>
                    <a:pt x="374461" y="981364"/>
                  </a:lnTo>
                  <a:lnTo>
                    <a:pt x="388261" y="986785"/>
                  </a:lnTo>
                  <a:lnTo>
                    <a:pt x="402802" y="992409"/>
                  </a:lnTo>
                  <a:lnTo>
                    <a:pt x="417643" y="997885"/>
                  </a:lnTo>
                  <a:lnTo>
                    <a:pt x="432480" y="1003014"/>
                  </a:lnTo>
                  <a:lnTo>
                    <a:pt x="447189" y="1007763"/>
                  </a:lnTo>
                  <a:lnTo>
                    <a:pt x="461744" y="1012179"/>
                  </a:lnTo>
                  <a:lnTo>
                    <a:pt x="476166" y="1016333"/>
                  </a:lnTo>
                  <a:lnTo>
                    <a:pt x="490647" y="1020292"/>
                  </a:lnTo>
                  <a:lnTo>
                    <a:pt x="505522" y="1024111"/>
                  </a:lnTo>
                  <a:lnTo>
                    <a:pt x="520943" y="1027832"/>
                  </a:lnTo>
                  <a:lnTo>
                    <a:pt x="536896" y="1031484"/>
                  </a:lnTo>
                  <a:lnTo>
                    <a:pt x="553290" y="1035090"/>
                  </a:lnTo>
                  <a:lnTo>
                    <a:pt x="570020" y="1038665"/>
                  </a:lnTo>
                  <a:lnTo>
                    <a:pt x="586831" y="1042218"/>
                  </a:lnTo>
                  <a:lnTo>
                    <a:pt x="603343" y="1045757"/>
                  </a:lnTo>
                  <a:lnTo>
                    <a:pt x="619379" y="1049286"/>
                  </a:lnTo>
                  <a:lnTo>
                    <a:pt x="635096" y="1052808"/>
                  </a:lnTo>
                  <a:lnTo>
                    <a:pt x="650875" y="1056326"/>
                  </a:lnTo>
                  <a:lnTo>
                    <a:pt x="666935" y="1059842"/>
                  </a:lnTo>
                  <a:lnTo>
                    <a:pt x="683162" y="1063355"/>
                  </a:lnTo>
                  <a:lnTo>
                    <a:pt x="699217" y="1066868"/>
                  </a:lnTo>
                  <a:lnTo>
                    <a:pt x="714914" y="1070379"/>
                  </a:lnTo>
                  <a:lnTo>
                    <a:pt x="730388" y="1073890"/>
                  </a:lnTo>
                  <a:lnTo>
                    <a:pt x="745997" y="1077400"/>
                  </a:lnTo>
                  <a:lnTo>
                    <a:pt x="761943" y="1080905"/>
                  </a:lnTo>
                  <a:lnTo>
                    <a:pt x="778263" y="1084242"/>
                  </a:lnTo>
                  <a:lnTo>
                    <a:pt x="794912" y="1087104"/>
                  </a:lnTo>
                  <a:lnTo>
                    <a:pt x="811816" y="1089364"/>
                  </a:lnTo>
                  <a:lnTo>
                    <a:pt x="828744" y="1091221"/>
                  </a:lnTo>
                  <a:lnTo>
                    <a:pt x="845337" y="1093083"/>
                  </a:lnTo>
                  <a:lnTo>
                    <a:pt x="861426" y="1095189"/>
                  </a:lnTo>
                  <a:lnTo>
                    <a:pt x="877178" y="1097606"/>
                  </a:lnTo>
                  <a:lnTo>
                    <a:pt x="892982" y="1100308"/>
                  </a:lnTo>
                  <a:lnTo>
                    <a:pt x="909062" y="1103234"/>
                  </a:lnTo>
                  <a:lnTo>
                    <a:pt x="925474" y="1106166"/>
                  </a:lnTo>
                  <a:lnTo>
                    <a:pt x="942184" y="1108748"/>
                  </a:lnTo>
                  <a:lnTo>
                    <a:pt x="959134" y="1110813"/>
                  </a:lnTo>
                  <a:lnTo>
                    <a:pt x="976264" y="1112367"/>
                  </a:lnTo>
                  <a:lnTo>
                    <a:pt x="993523" y="1113493"/>
                  </a:lnTo>
                  <a:lnTo>
                    <a:pt x="1010874" y="1114288"/>
                  </a:lnTo>
                  <a:lnTo>
                    <a:pt x="1028288" y="1114839"/>
                  </a:lnTo>
                  <a:lnTo>
                    <a:pt x="1045745" y="1115217"/>
                  </a:lnTo>
                  <a:lnTo>
                    <a:pt x="1063232" y="1115480"/>
                  </a:lnTo>
                  <a:lnTo>
                    <a:pt x="1080738" y="1115827"/>
                  </a:lnTo>
                  <a:lnTo>
                    <a:pt x="1098259" y="1116593"/>
                  </a:lnTo>
                  <a:lnTo>
                    <a:pt x="1115788" y="1117920"/>
                  </a:lnTo>
                  <a:lnTo>
                    <a:pt x="1133323" y="1119626"/>
                  </a:lnTo>
                  <a:lnTo>
                    <a:pt x="1150862" y="1121310"/>
                  </a:lnTo>
                  <a:lnTo>
                    <a:pt x="1168404" y="1122736"/>
                  </a:lnTo>
                  <a:lnTo>
                    <a:pt x="1185948" y="1123845"/>
                  </a:lnTo>
                  <a:lnTo>
                    <a:pt x="1203493" y="1124663"/>
                  </a:lnTo>
                  <a:lnTo>
                    <a:pt x="1221039" y="1125248"/>
                  </a:lnTo>
                  <a:lnTo>
                    <a:pt x="1238586" y="1125658"/>
                  </a:lnTo>
                  <a:lnTo>
                    <a:pt x="1256133" y="1125941"/>
                  </a:lnTo>
                  <a:lnTo>
                    <a:pt x="1273675" y="1126138"/>
                  </a:lnTo>
                  <a:lnTo>
                    <a:pt x="1291049" y="1126443"/>
                  </a:lnTo>
                  <a:lnTo>
                    <a:pt x="1307948" y="1127179"/>
                  </a:lnTo>
                  <a:lnTo>
                    <a:pt x="1324247" y="1128487"/>
                  </a:lnTo>
                  <a:lnTo>
                    <a:pt x="1340142" y="1130180"/>
                  </a:lnTo>
                  <a:lnTo>
                    <a:pt x="1356041" y="1131855"/>
                  </a:lnTo>
                  <a:lnTo>
                    <a:pt x="1372186" y="1133276"/>
                  </a:lnTo>
                  <a:lnTo>
                    <a:pt x="1388640" y="1134381"/>
                  </a:lnTo>
                  <a:lnTo>
                    <a:pt x="1405380" y="1135197"/>
                  </a:lnTo>
                  <a:lnTo>
                    <a:pt x="1422349" y="1135780"/>
                  </a:lnTo>
                  <a:lnTo>
                    <a:pt x="1439492" y="1136189"/>
                  </a:lnTo>
                  <a:lnTo>
                    <a:pt x="1456760" y="1136471"/>
                  </a:lnTo>
                  <a:lnTo>
                    <a:pt x="1474112" y="1136663"/>
                  </a:lnTo>
                  <a:lnTo>
                    <a:pt x="1491356" y="1136794"/>
                  </a:lnTo>
                  <a:lnTo>
                    <a:pt x="1508168" y="1136883"/>
                  </a:lnTo>
                  <a:lnTo>
                    <a:pt x="1524408" y="1136942"/>
                  </a:lnTo>
                  <a:lnTo>
                    <a:pt x="1540263" y="1136981"/>
                  </a:lnTo>
                  <a:lnTo>
                    <a:pt x="1556136" y="1137009"/>
                  </a:lnTo>
                  <a:lnTo>
                    <a:pt x="1572263" y="1137026"/>
                  </a:lnTo>
                  <a:lnTo>
                    <a:pt x="1588706" y="1137039"/>
                  </a:lnTo>
                  <a:lnTo>
                    <a:pt x="1605437" y="1137047"/>
                  </a:lnTo>
                  <a:lnTo>
                    <a:pt x="1622401" y="1137052"/>
                  </a:lnTo>
                  <a:lnTo>
                    <a:pt x="1639540" y="1137055"/>
                  </a:lnTo>
                  <a:lnTo>
                    <a:pt x="1656805" y="1137057"/>
                  </a:lnTo>
                  <a:lnTo>
                    <a:pt x="1674160" y="1137059"/>
                  </a:lnTo>
                  <a:lnTo>
                    <a:pt x="1691577" y="1137060"/>
                  </a:lnTo>
                  <a:lnTo>
                    <a:pt x="1709037" y="1137061"/>
                  </a:lnTo>
                  <a:lnTo>
                    <a:pt x="1726524" y="1137061"/>
                  </a:lnTo>
                  <a:lnTo>
                    <a:pt x="1744032" y="1137062"/>
                  </a:lnTo>
                  <a:lnTo>
                    <a:pt x="1761553" y="1137062"/>
                  </a:lnTo>
                  <a:lnTo>
                    <a:pt x="1779078" y="1137058"/>
                  </a:lnTo>
                  <a:lnTo>
                    <a:pt x="1796441" y="1136885"/>
                  </a:lnTo>
                  <a:lnTo>
                    <a:pt x="1813332" y="1136237"/>
                  </a:lnTo>
                  <a:lnTo>
                    <a:pt x="1829625" y="1134988"/>
                  </a:lnTo>
                  <a:lnTo>
                    <a:pt x="1845516" y="1133335"/>
                  </a:lnTo>
                  <a:lnTo>
                    <a:pt x="1861413" y="1131687"/>
                  </a:lnTo>
                  <a:lnTo>
                    <a:pt x="1877557" y="1130284"/>
                  </a:lnTo>
                  <a:lnTo>
                    <a:pt x="1894010" y="1129192"/>
                  </a:lnTo>
                  <a:lnTo>
                    <a:pt x="1910749" y="1128384"/>
                  </a:lnTo>
                  <a:lnTo>
                    <a:pt x="1927718" y="1127801"/>
                  </a:lnTo>
                  <a:lnTo>
                    <a:pt x="1944860" y="1127223"/>
                  </a:lnTo>
                  <a:lnTo>
                    <a:pt x="1962128" y="1126295"/>
                  </a:lnTo>
                  <a:lnTo>
                    <a:pt x="1979479" y="1124856"/>
                  </a:lnTo>
                  <a:lnTo>
                    <a:pt x="1996724" y="1123073"/>
                  </a:lnTo>
                  <a:lnTo>
                    <a:pt x="2013536" y="1121337"/>
                  </a:lnTo>
                  <a:lnTo>
                    <a:pt x="2029776" y="1119871"/>
                  </a:lnTo>
                  <a:lnTo>
                    <a:pt x="2045631" y="1118566"/>
                  </a:lnTo>
                  <a:lnTo>
                    <a:pt x="2061503" y="1117083"/>
                  </a:lnTo>
                  <a:lnTo>
                    <a:pt x="2077630" y="1115239"/>
                  </a:lnTo>
                  <a:lnTo>
                    <a:pt x="2094073" y="1113169"/>
                  </a:lnTo>
                  <a:lnTo>
                    <a:pt x="2110805" y="1111233"/>
                  </a:lnTo>
                  <a:lnTo>
                    <a:pt x="2127769" y="1109630"/>
                  </a:lnTo>
                  <a:lnTo>
                    <a:pt x="2144908" y="1108230"/>
                  </a:lnTo>
                  <a:lnTo>
                    <a:pt x="2162174" y="1106684"/>
                  </a:lnTo>
                  <a:lnTo>
                    <a:pt x="2179524" y="1104797"/>
                  </a:lnTo>
                  <a:lnTo>
                    <a:pt x="2196768" y="1102698"/>
                  </a:lnTo>
                  <a:lnTo>
                    <a:pt x="2213579" y="1100743"/>
                  </a:lnTo>
                  <a:lnTo>
                    <a:pt x="2229818" y="1099127"/>
                  </a:lnTo>
                  <a:lnTo>
                    <a:pt x="2245673" y="1097719"/>
                  </a:lnTo>
                  <a:lnTo>
                    <a:pt x="2261545" y="1096167"/>
                  </a:lnTo>
                  <a:lnTo>
                    <a:pt x="2277672" y="1094276"/>
                  </a:lnTo>
                  <a:lnTo>
                    <a:pt x="2294115" y="1092175"/>
                  </a:lnTo>
                  <a:lnTo>
                    <a:pt x="2310846" y="1090219"/>
                  </a:lnTo>
                  <a:lnTo>
                    <a:pt x="2327806" y="1088601"/>
                  </a:lnTo>
                  <a:lnTo>
                    <a:pt x="2344772" y="1087193"/>
                  </a:lnTo>
                  <a:lnTo>
                    <a:pt x="2361389" y="1085640"/>
                  </a:lnTo>
                  <a:lnTo>
                    <a:pt x="2377495" y="1083744"/>
                  </a:lnTo>
                  <a:lnTo>
                    <a:pt x="2393260" y="1081470"/>
                  </a:lnTo>
                  <a:lnTo>
                    <a:pt x="2409071" y="1078865"/>
                  </a:lnTo>
                  <a:lnTo>
                    <a:pt x="2425151" y="1075998"/>
                  </a:lnTo>
                  <a:lnTo>
                    <a:pt x="2441393" y="1072937"/>
                  </a:lnTo>
                  <a:lnTo>
                    <a:pt x="2457458" y="1069736"/>
                  </a:lnTo>
                  <a:lnTo>
                    <a:pt x="2473156" y="1066442"/>
                  </a:lnTo>
                  <a:lnTo>
                    <a:pt x="2488461" y="1063248"/>
                  </a:lnTo>
                  <a:lnTo>
                    <a:pt x="2503424" y="1060483"/>
                  </a:lnTo>
                  <a:lnTo>
                    <a:pt x="2518119" y="1058287"/>
                  </a:lnTo>
                  <a:lnTo>
                    <a:pt x="2532615" y="1056474"/>
                  </a:lnTo>
                  <a:lnTo>
                    <a:pt x="2546968" y="1054642"/>
                  </a:lnTo>
                  <a:lnTo>
                    <a:pt x="2561221" y="1052555"/>
                  </a:lnTo>
                  <a:lnTo>
                    <a:pt x="2575405" y="1050151"/>
                  </a:lnTo>
                  <a:lnTo>
                    <a:pt x="2589541" y="1047458"/>
                  </a:lnTo>
                  <a:lnTo>
                    <a:pt x="2603645" y="1044532"/>
                  </a:lnTo>
                  <a:lnTo>
                    <a:pt x="2617727" y="1041431"/>
                  </a:lnTo>
                  <a:lnTo>
                    <a:pt x="2631795" y="1038204"/>
                  </a:lnTo>
                  <a:lnTo>
                    <a:pt x="2645853" y="1034883"/>
                  </a:lnTo>
                  <a:lnTo>
                    <a:pt x="2659904" y="1031332"/>
                  </a:lnTo>
                  <a:lnTo>
                    <a:pt x="2673951" y="1027262"/>
                  </a:lnTo>
                  <a:lnTo>
                    <a:pt x="2687995" y="1022563"/>
                  </a:lnTo>
                  <a:lnTo>
                    <a:pt x="2702036" y="1017441"/>
                  </a:lnTo>
                  <a:lnTo>
                    <a:pt x="2716077" y="1012310"/>
                  </a:lnTo>
                  <a:lnTo>
                    <a:pt x="2730113" y="1007416"/>
                  </a:lnTo>
                  <a:lnTo>
                    <a:pt x="2743979" y="1002825"/>
                  </a:lnTo>
                  <a:lnTo>
                    <a:pt x="2757370" y="998516"/>
                  </a:lnTo>
                  <a:lnTo>
                    <a:pt x="2770160" y="994434"/>
                  </a:lnTo>
                  <a:lnTo>
                    <a:pt x="2782545" y="990523"/>
                  </a:lnTo>
                  <a:lnTo>
                    <a:pt x="2794935" y="986736"/>
                  </a:lnTo>
                  <a:lnTo>
                    <a:pt x="2807566" y="983033"/>
                  </a:lnTo>
                  <a:lnTo>
                    <a:pt x="2820338" y="979221"/>
                  </a:lnTo>
                  <a:lnTo>
                    <a:pt x="2832920" y="974977"/>
                  </a:lnTo>
                  <a:lnTo>
                    <a:pt x="2845127" y="970161"/>
                  </a:lnTo>
                  <a:lnTo>
                    <a:pt x="2856934" y="964959"/>
                  </a:lnTo>
                  <a:lnTo>
                    <a:pt x="2868396" y="959775"/>
                  </a:lnTo>
                  <a:lnTo>
                    <a:pt x="2879591" y="954840"/>
                  </a:lnTo>
                  <a:lnTo>
                    <a:pt x="2890754" y="950053"/>
                  </a:lnTo>
                  <a:lnTo>
                    <a:pt x="2902249" y="945080"/>
                  </a:lnTo>
                  <a:lnTo>
                    <a:pt x="2914242" y="939738"/>
                  </a:lnTo>
                  <a:lnTo>
                    <a:pt x="2926570" y="934168"/>
                  </a:lnTo>
                  <a:lnTo>
                    <a:pt x="2938846" y="928728"/>
                  </a:lnTo>
                  <a:lnTo>
                    <a:pt x="2950843" y="923619"/>
                  </a:lnTo>
                  <a:lnTo>
                    <a:pt x="2962510" y="918713"/>
                  </a:lnTo>
                  <a:lnTo>
                    <a:pt x="2973876" y="913659"/>
                  </a:lnTo>
                  <a:lnTo>
                    <a:pt x="2985002" y="908263"/>
                  </a:lnTo>
                  <a:lnTo>
                    <a:pt x="2995949" y="902656"/>
                  </a:lnTo>
                  <a:lnTo>
                    <a:pt x="3006766" y="897192"/>
                  </a:lnTo>
                  <a:lnTo>
                    <a:pt x="3017487" y="892066"/>
                  </a:lnTo>
                  <a:lnTo>
                    <a:pt x="3027977" y="887149"/>
                  </a:lnTo>
                  <a:lnTo>
                    <a:pt x="3037947" y="882088"/>
                  </a:lnTo>
                  <a:lnTo>
                    <a:pt x="3047283" y="876682"/>
                  </a:lnTo>
                  <a:lnTo>
                    <a:pt x="3056027" y="870899"/>
                  </a:lnTo>
                  <a:lnTo>
                    <a:pt x="3064286" y="864785"/>
                  </a:lnTo>
                  <a:lnTo>
                    <a:pt x="3072181" y="858405"/>
                  </a:lnTo>
                  <a:lnTo>
                    <a:pt x="3079977" y="851661"/>
                  </a:lnTo>
                  <a:lnTo>
                    <a:pt x="3088057" y="844302"/>
                  </a:lnTo>
                  <a:lnTo>
                    <a:pt x="3096605" y="836241"/>
                  </a:lnTo>
                  <a:lnTo>
                    <a:pt x="3105467" y="827540"/>
                  </a:lnTo>
                  <a:lnTo>
                    <a:pt x="3114262" y="818320"/>
                  </a:lnTo>
                  <a:lnTo>
                    <a:pt x="3122770" y="808705"/>
                  </a:lnTo>
                  <a:lnTo>
                    <a:pt x="3130940" y="798639"/>
                  </a:lnTo>
                  <a:lnTo>
                    <a:pt x="3138805" y="787896"/>
                  </a:lnTo>
                  <a:lnTo>
                    <a:pt x="3146418" y="776409"/>
                  </a:lnTo>
                  <a:lnTo>
                    <a:pt x="3153514" y="764254"/>
                  </a:lnTo>
                  <a:lnTo>
                    <a:pt x="3159528" y="751563"/>
                  </a:lnTo>
                  <a:lnTo>
                    <a:pt x="3164243" y="738469"/>
                  </a:lnTo>
                  <a:lnTo>
                    <a:pt x="3167919" y="725082"/>
                  </a:lnTo>
                  <a:lnTo>
                    <a:pt x="3171085" y="711490"/>
                  </a:lnTo>
                  <a:lnTo>
                    <a:pt x="3174097" y="697750"/>
                  </a:lnTo>
                  <a:lnTo>
                    <a:pt x="3176800" y="683743"/>
                  </a:lnTo>
                  <a:lnTo>
                    <a:pt x="3178638" y="669194"/>
                  </a:lnTo>
                  <a:lnTo>
                    <a:pt x="3179357" y="653999"/>
                  </a:lnTo>
                  <a:lnTo>
                    <a:pt x="3179008" y="638371"/>
                  </a:lnTo>
                  <a:lnTo>
                    <a:pt x="3177779" y="622726"/>
                  </a:lnTo>
                  <a:lnTo>
                    <a:pt x="3175875" y="607318"/>
                  </a:lnTo>
                  <a:lnTo>
                    <a:pt x="3173479" y="592379"/>
                  </a:lnTo>
                  <a:lnTo>
                    <a:pt x="3170732" y="578194"/>
                  </a:lnTo>
                  <a:lnTo>
                    <a:pt x="3167736" y="564844"/>
                  </a:lnTo>
                  <a:lnTo>
                    <a:pt x="3164405" y="552404"/>
                  </a:lnTo>
                  <a:lnTo>
                    <a:pt x="3160484" y="541035"/>
                  </a:lnTo>
                  <a:lnTo>
                    <a:pt x="3155875" y="530708"/>
                  </a:lnTo>
                  <a:lnTo>
                    <a:pt x="3150474" y="520941"/>
                  </a:lnTo>
                  <a:lnTo>
                    <a:pt x="3144091" y="510920"/>
                  </a:lnTo>
                  <a:lnTo>
                    <a:pt x="3136724" y="500213"/>
                  </a:lnTo>
                  <a:lnTo>
                    <a:pt x="3128675" y="488899"/>
                  </a:lnTo>
                  <a:lnTo>
                    <a:pt x="3120435" y="477378"/>
                  </a:lnTo>
                  <a:lnTo>
                    <a:pt x="3112302" y="465928"/>
                  </a:lnTo>
                  <a:lnTo>
                    <a:pt x="3104386" y="454817"/>
                  </a:lnTo>
                  <a:lnTo>
                    <a:pt x="3096691" y="444362"/>
                  </a:lnTo>
                  <a:lnTo>
                    <a:pt x="3089183" y="434669"/>
                  </a:lnTo>
                  <a:lnTo>
                    <a:pt x="3081818" y="425670"/>
                  </a:lnTo>
                  <a:lnTo>
                    <a:pt x="3074559" y="417233"/>
                  </a:lnTo>
                  <a:lnTo>
                    <a:pt x="3067371" y="409219"/>
                  </a:lnTo>
                  <a:lnTo>
                    <a:pt x="3060067" y="401512"/>
                  </a:lnTo>
                  <a:lnTo>
                    <a:pt x="3052324" y="394023"/>
                  </a:lnTo>
                  <a:lnTo>
                    <a:pt x="3044005" y="386685"/>
                  </a:lnTo>
                  <a:lnTo>
                    <a:pt x="3035299" y="379451"/>
                  </a:lnTo>
                  <a:lnTo>
                    <a:pt x="3026609" y="372287"/>
                  </a:lnTo>
                  <a:lnTo>
                    <a:pt x="3018167" y="365170"/>
                  </a:lnTo>
                  <a:lnTo>
                    <a:pt x="3009872" y="358086"/>
                  </a:lnTo>
                  <a:lnTo>
                    <a:pt x="3001390" y="351023"/>
                  </a:lnTo>
                  <a:lnTo>
                    <a:pt x="2992535" y="343974"/>
                  </a:lnTo>
                  <a:lnTo>
                    <a:pt x="2983283" y="336936"/>
                  </a:lnTo>
                  <a:lnTo>
                    <a:pt x="2973686" y="329904"/>
                  </a:lnTo>
                  <a:lnTo>
                    <a:pt x="2963818" y="322877"/>
                  </a:lnTo>
                  <a:lnTo>
                    <a:pt x="2953750" y="315851"/>
                  </a:lnTo>
                  <a:lnTo>
                    <a:pt x="2943538" y="308828"/>
                  </a:lnTo>
                  <a:lnTo>
                    <a:pt x="2933221" y="301806"/>
                  </a:lnTo>
                  <a:lnTo>
                    <a:pt x="2922666" y="294786"/>
                  </a:lnTo>
                  <a:lnTo>
                    <a:pt x="2911588" y="287765"/>
                  </a:lnTo>
                  <a:lnTo>
                    <a:pt x="2899873" y="280746"/>
                  </a:lnTo>
                  <a:lnTo>
                    <a:pt x="2887563" y="273727"/>
                  </a:lnTo>
                  <a:lnTo>
                    <a:pt x="2874768" y="266707"/>
                  </a:lnTo>
                  <a:lnTo>
                    <a:pt x="2861608" y="259693"/>
                  </a:lnTo>
                  <a:lnTo>
                    <a:pt x="2848347" y="252847"/>
                  </a:lnTo>
                  <a:lnTo>
                    <a:pt x="2835372" y="246476"/>
                  </a:lnTo>
                  <a:lnTo>
                    <a:pt x="2822864" y="240705"/>
                  </a:lnTo>
                  <a:lnTo>
                    <a:pt x="2810669" y="235339"/>
                  </a:lnTo>
                  <a:lnTo>
                    <a:pt x="2798407" y="229968"/>
                  </a:lnTo>
                  <a:lnTo>
                    <a:pt x="2785853" y="224357"/>
                  </a:lnTo>
                  <a:lnTo>
                    <a:pt x="2772793" y="218603"/>
                  </a:lnTo>
                  <a:lnTo>
                    <a:pt x="2758953" y="213040"/>
                  </a:lnTo>
                  <a:lnTo>
                    <a:pt x="2744270" y="207848"/>
                  </a:lnTo>
                  <a:lnTo>
                    <a:pt x="2729002" y="202887"/>
                  </a:lnTo>
                  <a:lnTo>
                    <a:pt x="2713607" y="197795"/>
                  </a:lnTo>
                  <a:lnTo>
                    <a:pt x="2698365" y="192371"/>
                  </a:lnTo>
                  <a:lnTo>
                    <a:pt x="2683369" y="186574"/>
                  </a:lnTo>
                  <a:lnTo>
                    <a:pt x="2668614" y="180450"/>
                  </a:lnTo>
                  <a:lnTo>
                    <a:pt x="2654055" y="174073"/>
                  </a:lnTo>
                  <a:lnTo>
                    <a:pt x="2639480" y="167671"/>
                  </a:lnTo>
                  <a:lnTo>
                    <a:pt x="2624542" y="161607"/>
                  </a:lnTo>
                  <a:lnTo>
                    <a:pt x="2609078" y="156045"/>
                  </a:lnTo>
                  <a:lnTo>
                    <a:pt x="2593097" y="150821"/>
                  </a:lnTo>
                  <a:lnTo>
                    <a:pt x="2576683" y="145545"/>
                  </a:lnTo>
                  <a:lnTo>
                    <a:pt x="2559935" y="139998"/>
                  </a:lnTo>
                  <a:lnTo>
                    <a:pt x="2542943" y="134288"/>
                  </a:lnTo>
                  <a:lnTo>
                    <a:pt x="2525777" y="128754"/>
                  </a:lnTo>
                  <a:lnTo>
                    <a:pt x="2508484" y="123581"/>
                  </a:lnTo>
                  <a:lnTo>
                    <a:pt x="2490939" y="118633"/>
                  </a:lnTo>
                  <a:lnTo>
                    <a:pt x="2472861" y="113550"/>
                  </a:lnTo>
                  <a:lnTo>
                    <a:pt x="2454145" y="108135"/>
                  </a:lnTo>
                  <a:lnTo>
                    <a:pt x="2434998" y="102515"/>
                  </a:lnTo>
                  <a:lnTo>
                    <a:pt x="2415838" y="97043"/>
                  </a:lnTo>
                  <a:lnTo>
                    <a:pt x="2396902" y="91916"/>
                  </a:lnTo>
                  <a:lnTo>
                    <a:pt x="2377932" y="87168"/>
                  </a:lnTo>
                  <a:lnTo>
                    <a:pt x="2358291" y="82753"/>
                  </a:lnTo>
                  <a:lnTo>
                    <a:pt x="2337670" y="78599"/>
                  </a:lnTo>
                  <a:lnTo>
                    <a:pt x="2316244" y="74641"/>
                  </a:lnTo>
                  <a:lnTo>
                    <a:pt x="2294476" y="70822"/>
                  </a:lnTo>
                  <a:lnTo>
                    <a:pt x="2272676" y="67102"/>
                  </a:lnTo>
                  <a:lnTo>
                    <a:pt x="2250816" y="63449"/>
                  </a:lnTo>
                  <a:lnTo>
                    <a:pt x="2228621" y="59843"/>
                  </a:lnTo>
                  <a:lnTo>
                    <a:pt x="2205954" y="56273"/>
                  </a:lnTo>
                  <a:lnTo>
                    <a:pt x="2182987" y="52893"/>
                  </a:lnTo>
                  <a:lnTo>
                    <a:pt x="2160101" y="50002"/>
                  </a:lnTo>
                  <a:lnTo>
                    <a:pt x="2137512" y="47722"/>
                  </a:lnTo>
                  <a:lnTo>
                    <a:pt x="2115105" y="45852"/>
                  </a:lnTo>
                  <a:lnTo>
                    <a:pt x="2092534" y="43982"/>
                  </a:lnTo>
                  <a:lnTo>
                    <a:pt x="2069607" y="41869"/>
                  </a:lnTo>
                  <a:lnTo>
                    <a:pt x="2046293" y="39449"/>
                  </a:lnTo>
                  <a:lnTo>
                    <a:pt x="2022642" y="36744"/>
                  </a:lnTo>
                  <a:lnTo>
                    <a:pt x="1998722" y="33812"/>
                  </a:lnTo>
                  <a:lnTo>
                    <a:pt x="1974436" y="30706"/>
                  </a:lnTo>
                  <a:lnTo>
                    <a:pt x="1949533" y="27475"/>
                  </a:lnTo>
                  <a:lnTo>
                    <a:pt x="1923931" y="24161"/>
                  </a:lnTo>
                  <a:lnTo>
                    <a:pt x="1897856" y="20954"/>
                  </a:lnTo>
                  <a:lnTo>
                    <a:pt x="1871739" y="18180"/>
                  </a:lnTo>
                  <a:lnTo>
                    <a:pt x="1845831" y="15983"/>
                  </a:lnTo>
                  <a:lnTo>
                    <a:pt x="1820042" y="14338"/>
                  </a:lnTo>
                  <a:lnTo>
                    <a:pt x="1794049" y="13151"/>
                  </a:lnTo>
                  <a:lnTo>
                    <a:pt x="1767676" y="12311"/>
                  </a:lnTo>
                  <a:lnTo>
                    <a:pt x="1741064" y="11559"/>
                  </a:lnTo>
                  <a:lnTo>
                    <a:pt x="1714579" y="10513"/>
                  </a:lnTo>
                  <a:lnTo>
                    <a:pt x="1688420" y="8995"/>
                  </a:lnTo>
                  <a:lnTo>
                    <a:pt x="1662462" y="7159"/>
                  </a:lnTo>
                  <a:lnTo>
                    <a:pt x="1636354" y="5388"/>
                  </a:lnTo>
                  <a:lnTo>
                    <a:pt x="1609899" y="3902"/>
                  </a:lnTo>
                  <a:lnTo>
                    <a:pt x="1583064" y="2754"/>
                  </a:lnTo>
                  <a:lnTo>
                    <a:pt x="1555896" y="1909"/>
                  </a:lnTo>
                  <a:lnTo>
                    <a:pt x="1528465" y="1306"/>
                  </a:lnTo>
                  <a:lnTo>
                    <a:pt x="1500839" y="885"/>
                  </a:lnTo>
                  <a:lnTo>
                    <a:pt x="1473072" y="594"/>
                  </a:lnTo>
                  <a:lnTo>
                    <a:pt x="1445208" y="396"/>
                  </a:lnTo>
                  <a:lnTo>
                    <a:pt x="1417275" y="261"/>
                  </a:lnTo>
                  <a:lnTo>
                    <a:pt x="1389295" y="170"/>
                  </a:lnTo>
                  <a:lnTo>
                    <a:pt x="1361284" y="108"/>
                  </a:lnTo>
                  <a:lnTo>
                    <a:pt x="1333252" y="68"/>
                  </a:lnTo>
                  <a:lnTo>
                    <a:pt x="1305205" y="40"/>
                  </a:lnTo>
                  <a:lnTo>
                    <a:pt x="1277149" y="22"/>
                  </a:lnTo>
                  <a:lnTo>
                    <a:pt x="1249086" y="9"/>
                  </a:lnTo>
                  <a:lnTo>
                    <a:pt x="1221018" y="1"/>
                  </a:lnTo>
                  <a:lnTo>
                    <a:pt x="1192948" y="0"/>
                  </a:lnTo>
                  <a:lnTo>
                    <a:pt x="1164876" y="169"/>
                  </a:lnTo>
                  <a:lnTo>
                    <a:pt x="1136803" y="815"/>
                  </a:lnTo>
                  <a:lnTo>
                    <a:pt x="1108728" y="2062"/>
                  </a:lnTo>
                  <a:lnTo>
                    <a:pt x="1080654" y="3714"/>
                  </a:lnTo>
                  <a:lnTo>
                    <a:pt x="1052578" y="5361"/>
                  </a:lnTo>
                  <a:lnTo>
                    <a:pt x="1024503" y="6768"/>
                  </a:lnTo>
                  <a:lnTo>
                    <a:pt x="996427" y="8034"/>
                  </a:lnTo>
                  <a:lnTo>
                    <a:pt x="968352" y="9490"/>
                  </a:lnTo>
                  <a:lnTo>
                    <a:pt x="940276" y="11321"/>
                  </a:lnTo>
                  <a:lnTo>
                    <a:pt x="912200" y="13552"/>
                  </a:lnTo>
                  <a:lnTo>
                    <a:pt x="884124" y="16127"/>
                  </a:lnTo>
                  <a:lnTo>
                    <a:pt x="856048" y="18979"/>
                  </a:lnTo>
                  <a:lnTo>
                    <a:pt x="827972" y="22200"/>
                  </a:lnTo>
                  <a:lnTo>
                    <a:pt x="799896" y="26040"/>
                  </a:lnTo>
                  <a:lnTo>
                    <a:pt x="771820" y="30582"/>
                  </a:lnTo>
                  <a:lnTo>
                    <a:pt x="743744" y="35598"/>
                  </a:lnTo>
                  <a:lnTo>
                    <a:pt x="715668" y="40656"/>
                  </a:lnTo>
                  <a:lnTo>
                    <a:pt x="687601" y="45506"/>
                  </a:lnTo>
                  <a:lnTo>
                    <a:pt x="659871" y="50237"/>
                  </a:lnTo>
                  <a:lnTo>
                    <a:pt x="633092" y="55173"/>
                  </a:lnTo>
                  <a:lnTo>
                    <a:pt x="607531" y="60489"/>
                  </a:lnTo>
                  <a:lnTo>
                    <a:pt x="583452" y="66043"/>
                  </a:lnTo>
                  <a:lnTo>
                    <a:pt x="561266" y="71471"/>
                  </a:lnTo>
                  <a:lnTo>
                    <a:pt x="541026" y="76564"/>
                  </a:lnTo>
                  <a:lnTo>
                    <a:pt x="523071" y="81134"/>
                  </a:lnTo>
                  <a:lnTo>
                    <a:pt x="506435" y="85386"/>
                  </a:lnTo>
                  <a:lnTo>
                    <a:pt x="489655" y="89690"/>
                  </a:lnTo>
                  <a:lnTo>
                    <a:pt x="470003" y="94741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5527461" y="2105699"/>
            <a:ext cx="789638" cy="652768"/>
            <a:chOff x="5527461" y="2105699"/>
            <a:chExt cx="789638" cy="652768"/>
          </a:xfrm>
        </p:grpSpPr>
        <p:sp>
          <p:nvSpPr>
            <p:cNvPr id="56" name="Freeform 55"/>
            <p:cNvSpPr/>
            <p:nvPr/>
          </p:nvSpPr>
          <p:spPr>
            <a:xfrm>
              <a:off x="5527461" y="2116227"/>
              <a:ext cx="252788" cy="642240"/>
            </a:xfrm>
            <a:custGeom>
              <a:avLst/>
              <a:gdLst/>
              <a:ahLst/>
              <a:cxnLst/>
              <a:rect l="0" t="0" r="0" b="0"/>
              <a:pathLst>
                <a:path w="252788" h="642240">
                  <a:moveTo>
                    <a:pt x="0" y="0"/>
                  </a:moveTo>
                  <a:lnTo>
                    <a:pt x="8868" y="2867"/>
                  </a:lnTo>
                  <a:lnTo>
                    <a:pt x="17855" y="5010"/>
                  </a:lnTo>
                  <a:lnTo>
                    <a:pt x="27855" y="6617"/>
                  </a:lnTo>
                  <a:lnTo>
                    <a:pt x="39008" y="7971"/>
                  </a:lnTo>
                  <a:lnTo>
                    <a:pt x="51468" y="9467"/>
                  </a:lnTo>
                  <a:lnTo>
                    <a:pt x="65171" y="11309"/>
                  </a:lnTo>
                  <a:lnTo>
                    <a:pt x="79588" y="13203"/>
                  </a:lnTo>
                  <a:lnTo>
                    <a:pt x="93869" y="14487"/>
                  </a:lnTo>
                  <a:lnTo>
                    <a:pt x="107545" y="14834"/>
                  </a:lnTo>
                  <a:lnTo>
                    <a:pt x="120674" y="14405"/>
                  </a:lnTo>
                  <a:lnTo>
                    <a:pt x="133635" y="13654"/>
                  </a:lnTo>
                  <a:lnTo>
                    <a:pt x="146689" y="12888"/>
                  </a:lnTo>
                  <a:lnTo>
                    <a:pt x="159933" y="12240"/>
                  </a:lnTo>
                  <a:lnTo>
                    <a:pt x="173371" y="11738"/>
                  </a:lnTo>
                  <a:lnTo>
                    <a:pt x="186970" y="11364"/>
                  </a:lnTo>
                  <a:lnTo>
                    <a:pt x="200528" y="10928"/>
                  </a:lnTo>
                  <a:lnTo>
                    <a:pt x="213705" y="10096"/>
                  </a:lnTo>
                  <a:lnTo>
                    <a:pt x="226325" y="8741"/>
                  </a:lnTo>
                  <a:lnTo>
                    <a:pt x="237732" y="7779"/>
                  </a:lnTo>
                  <a:lnTo>
                    <a:pt x="246014" y="9682"/>
                  </a:lnTo>
                  <a:lnTo>
                    <a:pt x="250347" y="15635"/>
                  </a:lnTo>
                  <a:lnTo>
                    <a:pt x="252245" y="24574"/>
                  </a:lnTo>
                  <a:lnTo>
                    <a:pt x="252787" y="35615"/>
                  </a:lnTo>
                  <a:lnTo>
                    <a:pt x="252330" y="47955"/>
                  </a:lnTo>
                  <a:lnTo>
                    <a:pt x="251064" y="61034"/>
                  </a:lnTo>
                  <a:lnTo>
                    <a:pt x="249329" y="74523"/>
                  </a:lnTo>
                  <a:lnTo>
                    <a:pt x="247591" y="88241"/>
                  </a:lnTo>
                  <a:lnTo>
                    <a:pt x="246111" y="102098"/>
                  </a:lnTo>
                  <a:lnTo>
                    <a:pt x="244958" y="116366"/>
                  </a:lnTo>
                  <a:lnTo>
                    <a:pt x="244106" y="131630"/>
                  </a:lnTo>
                  <a:lnTo>
                    <a:pt x="243492" y="148116"/>
                  </a:lnTo>
                  <a:lnTo>
                    <a:pt x="242892" y="165258"/>
                  </a:lnTo>
                  <a:lnTo>
                    <a:pt x="241949" y="181926"/>
                  </a:lnTo>
                  <a:lnTo>
                    <a:pt x="240498" y="197518"/>
                  </a:lnTo>
                  <a:lnTo>
                    <a:pt x="238709" y="212427"/>
                  </a:lnTo>
                  <a:lnTo>
                    <a:pt x="236968" y="227724"/>
                  </a:lnTo>
                  <a:lnTo>
                    <a:pt x="235499" y="244023"/>
                  </a:lnTo>
                  <a:lnTo>
                    <a:pt x="234191" y="261600"/>
                  </a:lnTo>
                  <a:lnTo>
                    <a:pt x="232707" y="280629"/>
                  </a:lnTo>
                  <a:lnTo>
                    <a:pt x="230861" y="301030"/>
                  </a:lnTo>
                  <a:lnTo>
                    <a:pt x="228791" y="322412"/>
                  </a:lnTo>
                  <a:lnTo>
                    <a:pt x="226855" y="344202"/>
                  </a:lnTo>
                  <a:lnTo>
                    <a:pt x="225256" y="366033"/>
                  </a:lnTo>
                  <a:lnTo>
                    <a:pt x="224030" y="387587"/>
                  </a:lnTo>
                  <a:lnTo>
                    <a:pt x="223132" y="408518"/>
                  </a:lnTo>
                  <a:lnTo>
                    <a:pt x="222489" y="428708"/>
                  </a:lnTo>
                  <a:lnTo>
                    <a:pt x="221871" y="448215"/>
                  </a:lnTo>
                  <a:lnTo>
                    <a:pt x="220915" y="467169"/>
                  </a:lnTo>
                  <a:lnTo>
                    <a:pt x="219457" y="485703"/>
                  </a:lnTo>
                  <a:lnTo>
                    <a:pt x="217662" y="503933"/>
                  </a:lnTo>
                  <a:lnTo>
                    <a:pt x="215918" y="521947"/>
                  </a:lnTo>
                  <a:lnTo>
                    <a:pt x="214455" y="539803"/>
                  </a:lnTo>
                  <a:lnTo>
                    <a:pt x="213492" y="557219"/>
                  </a:lnTo>
                  <a:lnTo>
                    <a:pt x="213304" y="573614"/>
                  </a:lnTo>
                  <a:lnTo>
                    <a:pt x="213955" y="588738"/>
                  </a:lnTo>
                  <a:lnTo>
                    <a:pt x="215198" y="602225"/>
                  </a:lnTo>
                  <a:lnTo>
                    <a:pt x="216690" y="614747"/>
                  </a:lnTo>
                  <a:lnTo>
                    <a:pt x="218564" y="627401"/>
                  </a:lnTo>
                  <a:lnTo>
                    <a:pt x="221098" y="642239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927544" y="2116227"/>
              <a:ext cx="263213" cy="341281"/>
            </a:xfrm>
            <a:custGeom>
              <a:avLst/>
              <a:gdLst/>
              <a:ahLst/>
              <a:cxnLst/>
              <a:rect l="0" t="0" r="0" b="0"/>
              <a:pathLst>
                <a:path w="263213" h="341281">
                  <a:moveTo>
                    <a:pt x="0" y="0"/>
                  </a:moveTo>
                  <a:lnTo>
                    <a:pt x="0" y="11736"/>
                  </a:lnTo>
                  <a:lnTo>
                    <a:pt x="0" y="22864"/>
                  </a:lnTo>
                  <a:lnTo>
                    <a:pt x="5" y="34463"/>
                  </a:lnTo>
                  <a:lnTo>
                    <a:pt x="178" y="46624"/>
                  </a:lnTo>
                  <a:lnTo>
                    <a:pt x="826" y="59284"/>
                  </a:lnTo>
                  <a:lnTo>
                    <a:pt x="2075" y="72345"/>
                  </a:lnTo>
                  <a:lnTo>
                    <a:pt x="3727" y="85870"/>
                  </a:lnTo>
                  <a:lnTo>
                    <a:pt x="5375" y="100083"/>
                  </a:lnTo>
                  <a:lnTo>
                    <a:pt x="6778" y="115047"/>
                  </a:lnTo>
                  <a:lnTo>
                    <a:pt x="7871" y="130519"/>
                  </a:lnTo>
                  <a:lnTo>
                    <a:pt x="8678" y="146057"/>
                  </a:lnTo>
                  <a:lnTo>
                    <a:pt x="9256" y="161403"/>
                  </a:lnTo>
                  <a:lnTo>
                    <a:pt x="9661" y="176640"/>
                  </a:lnTo>
                  <a:lnTo>
                    <a:pt x="9941" y="192089"/>
                  </a:lnTo>
                  <a:lnTo>
                    <a:pt x="10137" y="207919"/>
                  </a:lnTo>
                  <a:lnTo>
                    <a:pt x="10440" y="223822"/>
                  </a:lnTo>
                  <a:lnTo>
                    <a:pt x="11175" y="239126"/>
                  </a:lnTo>
                  <a:lnTo>
                    <a:pt x="12488" y="253496"/>
                  </a:lnTo>
                  <a:lnTo>
                    <a:pt x="14353" y="266925"/>
                  </a:lnTo>
                  <a:lnTo>
                    <a:pt x="16676" y="279558"/>
                  </a:lnTo>
                  <a:lnTo>
                    <a:pt x="19358" y="291565"/>
                  </a:lnTo>
                  <a:lnTo>
                    <a:pt x="22635" y="302782"/>
                  </a:lnTo>
                  <a:lnTo>
                    <a:pt x="27043" y="312724"/>
                  </a:lnTo>
                  <a:lnTo>
                    <a:pt x="32794" y="321225"/>
                  </a:lnTo>
                  <a:lnTo>
                    <a:pt x="39944" y="328257"/>
                  </a:lnTo>
                  <a:lnTo>
                    <a:pt x="48572" y="333765"/>
                  </a:lnTo>
                  <a:lnTo>
                    <a:pt x="58564" y="337867"/>
                  </a:lnTo>
                  <a:lnTo>
                    <a:pt x="69680" y="340487"/>
                  </a:lnTo>
                  <a:lnTo>
                    <a:pt x="81658" y="341280"/>
                  </a:lnTo>
                  <a:lnTo>
                    <a:pt x="94267" y="340223"/>
                  </a:lnTo>
                  <a:lnTo>
                    <a:pt x="107325" y="337565"/>
                  </a:lnTo>
                  <a:lnTo>
                    <a:pt x="120696" y="333648"/>
                  </a:lnTo>
                  <a:lnTo>
                    <a:pt x="134278" y="328798"/>
                  </a:lnTo>
                  <a:lnTo>
                    <a:pt x="147839" y="323442"/>
                  </a:lnTo>
                  <a:lnTo>
                    <a:pt x="161024" y="318088"/>
                  </a:lnTo>
                  <a:lnTo>
                    <a:pt x="173672" y="313008"/>
                  </a:lnTo>
                  <a:lnTo>
                    <a:pt x="185793" y="308107"/>
                  </a:lnTo>
                  <a:lnTo>
                    <a:pt x="197473" y="303049"/>
                  </a:lnTo>
                  <a:lnTo>
                    <a:pt x="208805" y="297652"/>
                  </a:lnTo>
                  <a:lnTo>
                    <a:pt x="219618" y="292191"/>
                  </a:lnTo>
                  <a:lnTo>
                    <a:pt x="230643" y="286779"/>
                  </a:lnTo>
                  <a:lnTo>
                    <a:pt x="243969" y="280937"/>
                  </a:lnTo>
                  <a:lnTo>
                    <a:pt x="263212" y="273742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138155" y="2105699"/>
              <a:ext cx="21017" cy="631711"/>
            </a:xfrm>
            <a:custGeom>
              <a:avLst/>
              <a:gdLst/>
              <a:ahLst/>
              <a:cxnLst/>
              <a:rect l="0" t="0" r="0" b="0"/>
              <a:pathLst>
                <a:path w="21017" h="631711">
                  <a:moveTo>
                    <a:pt x="21016" y="0"/>
                  </a:moveTo>
                  <a:lnTo>
                    <a:pt x="20949" y="11802"/>
                  </a:lnTo>
                  <a:lnTo>
                    <a:pt x="20309" y="23571"/>
                  </a:lnTo>
                  <a:lnTo>
                    <a:pt x="19017" y="36475"/>
                  </a:lnTo>
                  <a:lnTo>
                    <a:pt x="17330" y="50842"/>
                  </a:lnTo>
                  <a:lnTo>
                    <a:pt x="15662" y="67115"/>
                  </a:lnTo>
                  <a:lnTo>
                    <a:pt x="14248" y="85344"/>
                  </a:lnTo>
                  <a:lnTo>
                    <a:pt x="13150" y="105271"/>
                  </a:lnTo>
                  <a:lnTo>
                    <a:pt x="12340" y="126536"/>
                  </a:lnTo>
                  <a:lnTo>
                    <a:pt x="11760" y="148785"/>
                  </a:lnTo>
                  <a:lnTo>
                    <a:pt x="11355" y="171246"/>
                  </a:lnTo>
                  <a:lnTo>
                    <a:pt x="11075" y="192785"/>
                  </a:lnTo>
                  <a:lnTo>
                    <a:pt x="10879" y="212861"/>
                  </a:lnTo>
                  <a:lnTo>
                    <a:pt x="10577" y="231628"/>
                  </a:lnTo>
                  <a:lnTo>
                    <a:pt x="9841" y="249620"/>
                  </a:lnTo>
                  <a:lnTo>
                    <a:pt x="8533" y="267244"/>
                  </a:lnTo>
                  <a:lnTo>
                    <a:pt x="6840" y="284558"/>
                  </a:lnTo>
                  <a:lnTo>
                    <a:pt x="5165" y="301359"/>
                  </a:lnTo>
                  <a:lnTo>
                    <a:pt x="3745" y="317573"/>
                  </a:lnTo>
                  <a:lnTo>
                    <a:pt x="2640" y="333736"/>
                  </a:lnTo>
                  <a:lnTo>
                    <a:pt x="1824" y="350873"/>
                  </a:lnTo>
                  <a:lnTo>
                    <a:pt x="1240" y="369468"/>
                  </a:lnTo>
                  <a:lnTo>
                    <a:pt x="832" y="389026"/>
                  </a:lnTo>
                  <a:lnTo>
                    <a:pt x="550" y="408392"/>
                  </a:lnTo>
                  <a:lnTo>
                    <a:pt x="358" y="426909"/>
                  </a:lnTo>
                  <a:lnTo>
                    <a:pt x="227" y="444747"/>
                  </a:lnTo>
                  <a:lnTo>
                    <a:pt x="139" y="462624"/>
                  </a:lnTo>
                  <a:lnTo>
                    <a:pt x="80" y="480974"/>
                  </a:lnTo>
                  <a:lnTo>
                    <a:pt x="40" y="499586"/>
                  </a:lnTo>
                  <a:lnTo>
                    <a:pt x="13" y="517795"/>
                  </a:lnTo>
                  <a:lnTo>
                    <a:pt x="0" y="535231"/>
                  </a:lnTo>
                  <a:lnTo>
                    <a:pt x="161" y="551687"/>
                  </a:lnTo>
                  <a:lnTo>
                    <a:pt x="801" y="566966"/>
                  </a:lnTo>
                  <a:lnTo>
                    <a:pt x="2044" y="581078"/>
                  </a:lnTo>
                  <a:lnTo>
                    <a:pt x="3702" y="593747"/>
                  </a:lnTo>
                  <a:lnTo>
                    <a:pt x="5526" y="605564"/>
                  </a:lnTo>
                  <a:lnTo>
                    <a:pt x="7678" y="617570"/>
                  </a:lnTo>
                  <a:lnTo>
                    <a:pt x="10487" y="631710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317098" y="270582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1" name="Freeform 60"/>
          <p:cNvSpPr/>
          <p:nvPr/>
        </p:nvSpPr>
        <p:spPr>
          <a:xfrm>
            <a:off x="6447813" y="2065269"/>
            <a:ext cx="237783" cy="661612"/>
          </a:xfrm>
          <a:custGeom>
            <a:avLst/>
            <a:gdLst/>
            <a:ahLst/>
            <a:cxnLst/>
            <a:rect l="0" t="0" r="0" b="0"/>
            <a:pathLst>
              <a:path w="237783" h="661612">
                <a:moveTo>
                  <a:pt x="132498" y="40430"/>
                </a:moveTo>
                <a:lnTo>
                  <a:pt x="129497" y="31696"/>
                </a:lnTo>
                <a:lnTo>
                  <a:pt x="126074" y="23989"/>
                </a:lnTo>
                <a:lnTo>
                  <a:pt x="121874" y="16601"/>
                </a:lnTo>
                <a:lnTo>
                  <a:pt x="116801" y="9858"/>
                </a:lnTo>
                <a:lnTo>
                  <a:pt x="110671" y="4624"/>
                </a:lnTo>
                <a:lnTo>
                  <a:pt x="103493" y="1268"/>
                </a:lnTo>
                <a:lnTo>
                  <a:pt x="95579" y="0"/>
                </a:lnTo>
                <a:lnTo>
                  <a:pt x="87431" y="1119"/>
                </a:lnTo>
                <a:lnTo>
                  <a:pt x="79364" y="4543"/>
                </a:lnTo>
                <a:lnTo>
                  <a:pt x="71492" y="9908"/>
                </a:lnTo>
                <a:lnTo>
                  <a:pt x="63828" y="16782"/>
                </a:lnTo>
                <a:lnTo>
                  <a:pt x="56340" y="24777"/>
                </a:lnTo>
                <a:lnTo>
                  <a:pt x="48989" y="33903"/>
                </a:lnTo>
                <a:lnTo>
                  <a:pt x="41739" y="44538"/>
                </a:lnTo>
                <a:lnTo>
                  <a:pt x="34566" y="56766"/>
                </a:lnTo>
                <a:lnTo>
                  <a:pt x="27613" y="70402"/>
                </a:lnTo>
                <a:lnTo>
                  <a:pt x="21170" y="85158"/>
                </a:lnTo>
                <a:lnTo>
                  <a:pt x="15359" y="100753"/>
                </a:lnTo>
                <a:lnTo>
                  <a:pt x="10305" y="116954"/>
                </a:lnTo>
                <a:lnTo>
                  <a:pt x="6208" y="133581"/>
                </a:lnTo>
                <a:lnTo>
                  <a:pt x="3088" y="150500"/>
                </a:lnTo>
                <a:lnTo>
                  <a:pt x="976" y="167453"/>
                </a:lnTo>
                <a:lnTo>
                  <a:pt x="0" y="184069"/>
                </a:lnTo>
                <a:lnTo>
                  <a:pt x="120" y="200168"/>
                </a:lnTo>
                <a:lnTo>
                  <a:pt x="1165" y="215590"/>
                </a:lnTo>
                <a:lnTo>
                  <a:pt x="2929" y="230107"/>
                </a:lnTo>
                <a:lnTo>
                  <a:pt x="5233" y="243688"/>
                </a:lnTo>
                <a:lnTo>
                  <a:pt x="8253" y="256454"/>
                </a:lnTo>
                <a:lnTo>
                  <a:pt x="12491" y="268575"/>
                </a:lnTo>
                <a:lnTo>
                  <a:pt x="18126" y="280210"/>
                </a:lnTo>
                <a:lnTo>
                  <a:pt x="25200" y="291332"/>
                </a:lnTo>
                <a:lnTo>
                  <a:pt x="33776" y="301735"/>
                </a:lnTo>
                <a:lnTo>
                  <a:pt x="43729" y="311352"/>
                </a:lnTo>
                <a:lnTo>
                  <a:pt x="54649" y="319776"/>
                </a:lnTo>
                <a:lnTo>
                  <a:pt x="65963" y="326224"/>
                </a:lnTo>
                <a:lnTo>
                  <a:pt x="77308" y="330445"/>
                </a:lnTo>
                <a:lnTo>
                  <a:pt x="88533" y="332651"/>
                </a:lnTo>
                <a:lnTo>
                  <a:pt x="99603" y="333233"/>
                </a:lnTo>
                <a:lnTo>
                  <a:pt x="110531" y="332588"/>
                </a:lnTo>
                <a:lnTo>
                  <a:pt x="121344" y="330887"/>
                </a:lnTo>
                <a:lnTo>
                  <a:pt x="132072" y="328084"/>
                </a:lnTo>
                <a:lnTo>
                  <a:pt x="142734" y="324236"/>
                </a:lnTo>
                <a:lnTo>
                  <a:pt x="153183" y="319350"/>
                </a:lnTo>
                <a:lnTo>
                  <a:pt x="163127" y="313314"/>
                </a:lnTo>
                <a:lnTo>
                  <a:pt x="172441" y="306172"/>
                </a:lnTo>
                <a:lnTo>
                  <a:pt x="181000" y="297934"/>
                </a:lnTo>
                <a:lnTo>
                  <a:pt x="188602" y="288502"/>
                </a:lnTo>
                <a:lnTo>
                  <a:pt x="195235" y="277938"/>
                </a:lnTo>
                <a:lnTo>
                  <a:pt x="201028" y="266590"/>
                </a:lnTo>
                <a:lnTo>
                  <a:pt x="206162" y="254981"/>
                </a:lnTo>
                <a:lnTo>
                  <a:pt x="210795" y="243435"/>
                </a:lnTo>
                <a:lnTo>
                  <a:pt x="214739" y="232073"/>
                </a:lnTo>
                <a:lnTo>
                  <a:pt x="217484" y="220911"/>
                </a:lnTo>
                <a:lnTo>
                  <a:pt x="218847" y="209912"/>
                </a:lnTo>
                <a:lnTo>
                  <a:pt x="218949" y="198712"/>
                </a:lnTo>
                <a:lnTo>
                  <a:pt x="218030" y="186659"/>
                </a:lnTo>
                <a:lnTo>
                  <a:pt x="216342" y="173473"/>
                </a:lnTo>
                <a:lnTo>
                  <a:pt x="214261" y="159360"/>
                </a:lnTo>
                <a:lnTo>
                  <a:pt x="212260" y="144815"/>
                </a:lnTo>
                <a:lnTo>
                  <a:pt x="210582" y="130183"/>
                </a:lnTo>
                <a:lnTo>
                  <a:pt x="209120" y="115784"/>
                </a:lnTo>
                <a:lnTo>
                  <a:pt x="207524" y="101969"/>
                </a:lnTo>
                <a:lnTo>
                  <a:pt x="205593" y="88956"/>
                </a:lnTo>
                <a:lnTo>
                  <a:pt x="203186" y="79823"/>
                </a:lnTo>
                <a:lnTo>
                  <a:pt x="200685" y="78317"/>
                </a:lnTo>
                <a:lnTo>
                  <a:pt x="198836" y="83091"/>
                </a:lnTo>
                <a:lnTo>
                  <a:pt x="197653" y="92178"/>
                </a:lnTo>
                <a:lnTo>
                  <a:pt x="197091" y="104298"/>
                </a:lnTo>
                <a:lnTo>
                  <a:pt x="197285" y="118785"/>
                </a:lnTo>
                <a:lnTo>
                  <a:pt x="198255" y="135131"/>
                </a:lnTo>
                <a:lnTo>
                  <a:pt x="199902" y="153044"/>
                </a:lnTo>
                <a:lnTo>
                  <a:pt x="202084" y="172451"/>
                </a:lnTo>
                <a:lnTo>
                  <a:pt x="204661" y="193172"/>
                </a:lnTo>
                <a:lnTo>
                  <a:pt x="207359" y="214464"/>
                </a:lnTo>
                <a:lnTo>
                  <a:pt x="209783" y="235147"/>
                </a:lnTo>
                <a:lnTo>
                  <a:pt x="211743" y="254626"/>
                </a:lnTo>
                <a:lnTo>
                  <a:pt x="213227" y="273315"/>
                </a:lnTo>
                <a:lnTo>
                  <a:pt x="214306" y="292312"/>
                </a:lnTo>
                <a:lnTo>
                  <a:pt x="215069" y="312233"/>
                </a:lnTo>
                <a:lnTo>
                  <a:pt x="215600" y="332718"/>
                </a:lnTo>
                <a:lnTo>
                  <a:pt x="215964" y="352725"/>
                </a:lnTo>
                <a:lnTo>
                  <a:pt x="216213" y="371669"/>
                </a:lnTo>
                <a:lnTo>
                  <a:pt x="216382" y="389458"/>
                </a:lnTo>
                <a:lnTo>
                  <a:pt x="216494" y="406239"/>
                </a:lnTo>
                <a:lnTo>
                  <a:pt x="216570" y="422235"/>
                </a:lnTo>
                <a:lnTo>
                  <a:pt x="216622" y="437977"/>
                </a:lnTo>
                <a:lnTo>
                  <a:pt x="216656" y="454247"/>
                </a:lnTo>
                <a:lnTo>
                  <a:pt x="216679" y="471425"/>
                </a:lnTo>
                <a:lnTo>
                  <a:pt x="216694" y="489373"/>
                </a:lnTo>
                <a:lnTo>
                  <a:pt x="216705" y="507648"/>
                </a:lnTo>
                <a:lnTo>
                  <a:pt x="216716" y="525931"/>
                </a:lnTo>
                <a:lnTo>
                  <a:pt x="216894" y="543767"/>
                </a:lnTo>
                <a:lnTo>
                  <a:pt x="217545" y="560508"/>
                </a:lnTo>
                <a:lnTo>
                  <a:pt x="218800" y="575911"/>
                </a:lnTo>
                <a:lnTo>
                  <a:pt x="220628" y="590066"/>
                </a:lnTo>
                <a:lnTo>
                  <a:pt x="222925" y="603201"/>
                </a:lnTo>
                <a:lnTo>
                  <a:pt x="225577" y="615547"/>
                </a:lnTo>
                <a:lnTo>
                  <a:pt x="228333" y="626863"/>
                </a:lnTo>
                <a:lnTo>
                  <a:pt x="231089" y="637545"/>
                </a:lnTo>
                <a:lnTo>
                  <a:pt x="234082" y="648536"/>
                </a:lnTo>
                <a:lnTo>
                  <a:pt x="237782" y="661611"/>
                </a:lnTo>
              </a:path>
            </a:pathLst>
          </a:custGeom>
          <a:ln w="76200" cap="flat" cmpd="sng" algn="ctr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4" name="Group 63"/>
          <p:cNvGrpSpPr/>
          <p:nvPr/>
        </p:nvGrpSpPr>
        <p:grpSpPr>
          <a:xfrm>
            <a:off x="5201077" y="3074321"/>
            <a:ext cx="189514" cy="294799"/>
            <a:chOff x="5201077" y="3074321"/>
            <a:chExt cx="189514" cy="294799"/>
          </a:xfrm>
        </p:grpSpPr>
        <p:sp>
          <p:nvSpPr>
            <p:cNvPr id="62" name="Freeform 61"/>
            <p:cNvSpPr/>
            <p:nvPr/>
          </p:nvSpPr>
          <p:spPr>
            <a:xfrm>
              <a:off x="5201077" y="3137492"/>
              <a:ext cx="189514" cy="84229"/>
            </a:xfrm>
            <a:custGeom>
              <a:avLst/>
              <a:gdLst/>
              <a:ahLst/>
              <a:cxnLst/>
              <a:rect l="0" t="0" r="0" b="0"/>
              <a:pathLst>
                <a:path w="189514" h="84229">
                  <a:moveTo>
                    <a:pt x="0" y="0"/>
                  </a:moveTo>
                  <a:lnTo>
                    <a:pt x="5935" y="5868"/>
                  </a:lnTo>
                  <a:lnTo>
                    <a:pt x="12139" y="11432"/>
                  </a:lnTo>
                  <a:lnTo>
                    <a:pt x="19235" y="17227"/>
                  </a:lnTo>
                  <a:lnTo>
                    <a:pt x="27175" y="23134"/>
                  </a:lnTo>
                  <a:lnTo>
                    <a:pt x="35822" y="28816"/>
                  </a:lnTo>
                  <a:lnTo>
                    <a:pt x="45021" y="34090"/>
                  </a:lnTo>
                  <a:lnTo>
                    <a:pt x="54794" y="38941"/>
                  </a:lnTo>
                  <a:lnTo>
                    <a:pt x="65332" y="43427"/>
                  </a:lnTo>
                  <a:lnTo>
                    <a:pt x="76683" y="47629"/>
                  </a:lnTo>
                  <a:lnTo>
                    <a:pt x="88914" y="51620"/>
                  </a:lnTo>
                  <a:lnTo>
                    <a:pt x="102189" y="55461"/>
                  </a:lnTo>
                  <a:lnTo>
                    <a:pt x="116474" y="59196"/>
                  </a:lnTo>
                  <a:lnTo>
                    <a:pt x="131050" y="62899"/>
                  </a:lnTo>
                  <a:lnTo>
                    <a:pt x="146138" y="67146"/>
                  </a:lnTo>
                  <a:lnTo>
                    <a:pt x="164179" y="73427"/>
                  </a:lnTo>
                  <a:lnTo>
                    <a:pt x="189513" y="84228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243191" y="3074321"/>
              <a:ext cx="31587" cy="294799"/>
            </a:xfrm>
            <a:custGeom>
              <a:avLst/>
              <a:gdLst/>
              <a:ahLst/>
              <a:cxnLst/>
              <a:rect l="0" t="0" r="0" b="0"/>
              <a:pathLst>
                <a:path w="31587" h="294799">
                  <a:moveTo>
                    <a:pt x="0" y="0"/>
                  </a:moveTo>
                  <a:lnTo>
                    <a:pt x="1" y="11735"/>
                  </a:lnTo>
                  <a:lnTo>
                    <a:pt x="0" y="22864"/>
                  </a:lnTo>
                  <a:lnTo>
                    <a:pt x="5" y="34458"/>
                  </a:lnTo>
                  <a:lnTo>
                    <a:pt x="178" y="46446"/>
                  </a:lnTo>
                  <a:lnTo>
                    <a:pt x="826" y="58458"/>
                  </a:lnTo>
                  <a:lnTo>
                    <a:pt x="2076" y="70270"/>
                  </a:lnTo>
                  <a:lnTo>
                    <a:pt x="3728" y="82142"/>
                  </a:lnTo>
                  <a:lnTo>
                    <a:pt x="5375" y="94707"/>
                  </a:lnTo>
                  <a:lnTo>
                    <a:pt x="6783" y="108277"/>
                  </a:lnTo>
                  <a:lnTo>
                    <a:pt x="8049" y="123002"/>
                  </a:lnTo>
                  <a:lnTo>
                    <a:pt x="9505" y="139029"/>
                  </a:lnTo>
                  <a:lnTo>
                    <a:pt x="11332" y="156289"/>
                  </a:lnTo>
                  <a:lnTo>
                    <a:pt x="13389" y="174254"/>
                  </a:lnTo>
                  <a:lnTo>
                    <a:pt x="15317" y="192072"/>
                  </a:lnTo>
                  <a:lnTo>
                    <a:pt x="16915" y="209263"/>
                  </a:lnTo>
                  <a:lnTo>
                    <a:pt x="18342" y="225508"/>
                  </a:lnTo>
                  <a:lnTo>
                    <a:pt x="20274" y="242274"/>
                  </a:lnTo>
                  <a:lnTo>
                    <a:pt x="23994" y="263261"/>
                  </a:lnTo>
                  <a:lnTo>
                    <a:pt x="31586" y="294798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4937865" y="2042528"/>
            <a:ext cx="3484934" cy="1663504"/>
            <a:chOff x="4937865" y="2042528"/>
            <a:chExt cx="3484934" cy="1663504"/>
          </a:xfrm>
        </p:grpSpPr>
        <p:sp>
          <p:nvSpPr>
            <p:cNvPr id="65" name="Freeform 64"/>
            <p:cNvSpPr/>
            <p:nvPr/>
          </p:nvSpPr>
          <p:spPr>
            <a:xfrm>
              <a:off x="6001243" y="2947979"/>
              <a:ext cx="258137" cy="563890"/>
            </a:xfrm>
            <a:custGeom>
              <a:avLst/>
              <a:gdLst/>
              <a:ahLst/>
              <a:cxnLst/>
              <a:rect l="0" t="0" r="0" b="0"/>
              <a:pathLst>
                <a:path w="258137" h="563890">
                  <a:moveTo>
                    <a:pt x="210570" y="0"/>
                  </a:moveTo>
                  <a:lnTo>
                    <a:pt x="201769" y="3001"/>
                  </a:lnTo>
                  <a:lnTo>
                    <a:pt x="193422" y="6423"/>
                  </a:lnTo>
                  <a:lnTo>
                    <a:pt x="184723" y="10615"/>
                  </a:lnTo>
                  <a:lnTo>
                    <a:pt x="175602" y="15342"/>
                  </a:lnTo>
                  <a:lnTo>
                    <a:pt x="166108" y="20175"/>
                  </a:lnTo>
                  <a:lnTo>
                    <a:pt x="156311" y="24848"/>
                  </a:lnTo>
                  <a:lnTo>
                    <a:pt x="146124" y="29111"/>
                  </a:lnTo>
                  <a:lnTo>
                    <a:pt x="135302" y="32665"/>
                  </a:lnTo>
                  <a:lnTo>
                    <a:pt x="123762" y="35420"/>
                  </a:lnTo>
                  <a:lnTo>
                    <a:pt x="111572" y="37454"/>
                  </a:lnTo>
                  <a:lnTo>
                    <a:pt x="98858" y="38910"/>
                  </a:lnTo>
                  <a:lnTo>
                    <a:pt x="85771" y="39949"/>
                  </a:lnTo>
                  <a:lnTo>
                    <a:pt x="73239" y="41344"/>
                  </a:lnTo>
                  <a:lnTo>
                    <a:pt x="62882" y="44419"/>
                  </a:lnTo>
                  <a:lnTo>
                    <a:pt x="55407" y="49759"/>
                  </a:lnTo>
                  <a:lnTo>
                    <a:pt x="50698" y="57281"/>
                  </a:lnTo>
                  <a:lnTo>
                    <a:pt x="48278" y="66616"/>
                  </a:lnTo>
                  <a:lnTo>
                    <a:pt x="47611" y="77335"/>
                  </a:lnTo>
                  <a:lnTo>
                    <a:pt x="48226" y="88903"/>
                  </a:lnTo>
                  <a:lnTo>
                    <a:pt x="49751" y="100717"/>
                  </a:lnTo>
                  <a:lnTo>
                    <a:pt x="51906" y="112440"/>
                  </a:lnTo>
                  <a:lnTo>
                    <a:pt x="54330" y="124273"/>
                  </a:lnTo>
                  <a:lnTo>
                    <a:pt x="56575" y="136823"/>
                  </a:lnTo>
                  <a:lnTo>
                    <a:pt x="58423" y="150383"/>
                  </a:lnTo>
                  <a:lnTo>
                    <a:pt x="60003" y="164933"/>
                  </a:lnTo>
                  <a:lnTo>
                    <a:pt x="61679" y="180312"/>
                  </a:lnTo>
                  <a:lnTo>
                    <a:pt x="63657" y="196330"/>
                  </a:lnTo>
                  <a:lnTo>
                    <a:pt x="65818" y="212815"/>
                  </a:lnTo>
                  <a:lnTo>
                    <a:pt x="67816" y="229634"/>
                  </a:lnTo>
                  <a:lnTo>
                    <a:pt x="69470" y="246659"/>
                  </a:lnTo>
                  <a:lnTo>
                    <a:pt x="71243" y="262834"/>
                  </a:lnTo>
                  <a:lnTo>
                    <a:pt x="74105" y="276265"/>
                  </a:lnTo>
                  <a:lnTo>
                    <a:pt x="78525" y="286145"/>
                  </a:lnTo>
                  <a:lnTo>
                    <a:pt x="84802" y="292811"/>
                  </a:lnTo>
                  <a:lnTo>
                    <a:pt x="93301" y="297159"/>
                  </a:lnTo>
                  <a:lnTo>
                    <a:pt x="103980" y="299983"/>
                  </a:lnTo>
                  <a:lnTo>
                    <a:pt x="116184" y="301988"/>
                  </a:lnTo>
                  <a:lnTo>
                    <a:pt x="128891" y="303833"/>
                  </a:lnTo>
                  <a:lnTo>
                    <a:pt x="141465" y="305881"/>
                  </a:lnTo>
                  <a:lnTo>
                    <a:pt x="153664" y="308569"/>
                  </a:lnTo>
                  <a:lnTo>
                    <a:pt x="165461" y="312504"/>
                  </a:lnTo>
                  <a:lnTo>
                    <a:pt x="176913" y="317893"/>
                  </a:lnTo>
                  <a:lnTo>
                    <a:pt x="188095" y="324613"/>
                  </a:lnTo>
                  <a:lnTo>
                    <a:pt x="199078" y="332410"/>
                  </a:lnTo>
                  <a:lnTo>
                    <a:pt x="209910" y="341027"/>
                  </a:lnTo>
                  <a:lnTo>
                    <a:pt x="220305" y="350404"/>
                  </a:lnTo>
                  <a:lnTo>
                    <a:pt x="229681" y="360674"/>
                  </a:lnTo>
                  <a:lnTo>
                    <a:pt x="237795" y="371845"/>
                  </a:lnTo>
                  <a:lnTo>
                    <a:pt x="244565" y="383956"/>
                  </a:lnTo>
                  <a:lnTo>
                    <a:pt x="249896" y="397149"/>
                  </a:lnTo>
                  <a:lnTo>
                    <a:pt x="253885" y="411390"/>
                  </a:lnTo>
                  <a:lnTo>
                    <a:pt x="256598" y="426191"/>
                  </a:lnTo>
                  <a:lnTo>
                    <a:pt x="257986" y="440739"/>
                  </a:lnTo>
                  <a:lnTo>
                    <a:pt x="258136" y="454595"/>
                  </a:lnTo>
                  <a:lnTo>
                    <a:pt x="256935" y="467676"/>
                  </a:lnTo>
                  <a:lnTo>
                    <a:pt x="254001" y="480075"/>
                  </a:lnTo>
                  <a:lnTo>
                    <a:pt x="249289" y="491930"/>
                  </a:lnTo>
                  <a:lnTo>
                    <a:pt x="243194" y="503213"/>
                  </a:lnTo>
                  <a:lnTo>
                    <a:pt x="236347" y="513733"/>
                  </a:lnTo>
                  <a:lnTo>
                    <a:pt x="229180" y="523440"/>
                  </a:lnTo>
                  <a:lnTo>
                    <a:pt x="221591" y="532266"/>
                  </a:lnTo>
                  <a:lnTo>
                    <a:pt x="213059" y="540049"/>
                  </a:lnTo>
                  <a:lnTo>
                    <a:pt x="203352" y="546797"/>
                  </a:lnTo>
                  <a:lnTo>
                    <a:pt x="192373" y="552499"/>
                  </a:lnTo>
                  <a:lnTo>
                    <a:pt x="180015" y="557039"/>
                  </a:lnTo>
                  <a:lnTo>
                    <a:pt x="166371" y="560461"/>
                  </a:lnTo>
                  <a:lnTo>
                    <a:pt x="151987" y="562776"/>
                  </a:lnTo>
                  <a:lnTo>
                    <a:pt x="137726" y="563889"/>
                  </a:lnTo>
                  <a:lnTo>
                    <a:pt x="124066" y="563856"/>
                  </a:lnTo>
                  <a:lnTo>
                    <a:pt x="111118" y="562700"/>
                  </a:lnTo>
                  <a:lnTo>
                    <a:pt x="98809" y="560328"/>
                  </a:lnTo>
                  <a:lnTo>
                    <a:pt x="87011" y="556808"/>
                  </a:lnTo>
                  <a:lnTo>
                    <a:pt x="75595" y="552326"/>
                  </a:lnTo>
                  <a:lnTo>
                    <a:pt x="64454" y="547101"/>
                  </a:lnTo>
                  <a:lnTo>
                    <a:pt x="53517" y="541329"/>
                  </a:lnTo>
                  <a:lnTo>
                    <a:pt x="42984" y="535086"/>
                  </a:lnTo>
                  <a:lnTo>
                    <a:pt x="32186" y="527511"/>
                  </a:lnTo>
                  <a:lnTo>
                    <a:pt x="19052" y="515706"/>
                  </a:lnTo>
                  <a:lnTo>
                    <a:pt x="0" y="494839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369741" y="343229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560417" y="2969036"/>
              <a:ext cx="292228" cy="503294"/>
            </a:xfrm>
            <a:custGeom>
              <a:avLst/>
              <a:gdLst/>
              <a:ahLst/>
              <a:cxnLst/>
              <a:rect l="0" t="0" r="0" b="0"/>
              <a:pathLst>
                <a:path w="292228" h="503294">
                  <a:moveTo>
                    <a:pt x="156557" y="0"/>
                  </a:moveTo>
                  <a:lnTo>
                    <a:pt x="147756" y="5934"/>
                  </a:lnTo>
                  <a:lnTo>
                    <a:pt x="139409" y="12139"/>
                  </a:lnTo>
                  <a:lnTo>
                    <a:pt x="130715" y="19235"/>
                  </a:lnTo>
                  <a:lnTo>
                    <a:pt x="121766" y="27175"/>
                  </a:lnTo>
                  <a:lnTo>
                    <a:pt x="112920" y="35822"/>
                  </a:lnTo>
                  <a:lnTo>
                    <a:pt x="104381" y="45016"/>
                  </a:lnTo>
                  <a:lnTo>
                    <a:pt x="96193" y="54616"/>
                  </a:lnTo>
                  <a:lnTo>
                    <a:pt x="88316" y="64505"/>
                  </a:lnTo>
                  <a:lnTo>
                    <a:pt x="80690" y="74598"/>
                  </a:lnTo>
                  <a:lnTo>
                    <a:pt x="73417" y="84832"/>
                  </a:lnTo>
                  <a:lnTo>
                    <a:pt x="66752" y="95161"/>
                  </a:lnTo>
                  <a:lnTo>
                    <a:pt x="60780" y="105560"/>
                  </a:lnTo>
                  <a:lnTo>
                    <a:pt x="55278" y="116172"/>
                  </a:lnTo>
                  <a:lnTo>
                    <a:pt x="49815" y="127289"/>
                  </a:lnTo>
                  <a:lnTo>
                    <a:pt x="44147" y="139030"/>
                  </a:lnTo>
                  <a:lnTo>
                    <a:pt x="38524" y="151357"/>
                  </a:lnTo>
                  <a:lnTo>
                    <a:pt x="33582" y="164164"/>
                  </a:lnTo>
                  <a:lnTo>
                    <a:pt x="29625" y="177341"/>
                  </a:lnTo>
                  <a:lnTo>
                    <a:pt x="26476" y="190953"/>
                  </a:lnTo>
                  <a:lnTo>
                    <a:pt x="23673" y="205229"/>
                  </a:lnTo>
                  <a:lnTo>
                    <a:pt x="20898" y="220237"/>
                  </a:lnTo>
                  <a:lnTo>
                    <a:pt x="18017" y="235739"/>
                  </a:lnTo>
                  <a:lnTo>
                    <a:pt x="14995" y="251298"/>
                  </a:lnTo>
                  <a:lnTo>
                    <a:pt x="11850" y="266653"/>
                  </a:lnTo>
                  <a:lnTo>
                    <a:pt x="8771" y="281727"/>
                  </a:lnTo>
                  <a:lnTo>
                    <a:pt x="6089" y="296535"/>
                  </a:lnTo>
                  <a:lnTo>
                    <a:pt x="3957" y="311125"/>
                  </a:lnTo>
                  <a:lnTo>
                    <a:pt x="2358" y="325551"/>
                  </a:lnTo>
                  <a:lnTo>
                    <a:pt x="1202" y="339857"/>
                  </a:lnTo>
                  <a:lnTo>
                    <a:pt x="393" y="354074"/>
                  </a:lnTo>
                  <a:lnTo>
                    <a:pt x="0" y="368064"/>
                  </a:lnTo>
                  <a:lnTo>
                    <a:pt x="261" y="381538"/>
                  </a:lnTo>
                  <a:lnTo>
                    <a:pt x="1255" y="394384"/>
                  </a:lnTo>
                  <a:lnTo>
                    <a:pt x="3075" y="406807"/>
                  </a:lnTo>
                  <a:lnTo>
                    <a:pt x="5900" y="419223"/>
                  </a:lnTo>
                  <a:lnTo>
                    <a:pt x="9738" y="431866"/>
                  </a:lnTo>
                  <a:lnTo>
                    <a:pt x="14774" y="444477"/>
                  </a:lnTo>
                  <a:lnTo>
                    <a:pt x="21435" y="456418"/>
                  </a:lnTo>
                  <a:lnTo>
                    <a:pt x="29807" y="467372"/>
                  </a:lnTo>
                  <a:lnTo>
                    <a:pt x="39683" y="477184"/>
                  </a:lnTo>
                  <a:lnTo>
                    <a:pt x="50754" y="485704"/>
                  </a:lnTo>
                  <a:lnTo>
                    <a:pt x="62718" y="492974"/>
                  </a:lnTo>
                  <a:lnTo>
                    <a:pt x="75326" y="498702"/>
                  </a:lnTo>
                  <a:lnTo>
                    <a:pt x="88388" y="502202"/>
                  </a:lnTo>
                  <a:lnTo>
                    <a:pt x="101763" y="503293"/>
                  </a:lnTo>
                  <a:lnTo>
                    <a:pt x="115354" y="502078"/>
                  </a:lnTo>
                  <a:lnTo>
                    <a:pt x="129091" y="498679"/>
                  </a:lnTo>
                  <a:lnTo>
                    <a:pt x="142918" y="493398"/>
                  </a:lnTo>
                  <a:lnTo>
                    <a:pt x="156475" y="486788"/>
                  </a:lnTo>
                  <a:lnTo>
                    <a:pt x="169126" y="479529"/>
                  </a:lnTo>
                  <a:lnTo>
                    <a:pt x="180601" y="472049"/>
                  </a:lnTo>
                  <a:lnTo>
                    <a:pt x="191121" y="464064"/>
                  </a:lnTo>
                  <a:lnTo>
                    <a:pt x="201187" y="454727"/>
                  </a:lnTo>
                  <a:lnTo>
                    <a:pt x="211143" y="443671"/>
                  </a:lnTo>
                  <a:lnTo>
                    <a:pt x="220985" y="431311"/>
                  </a:lnTo>
                  <a:lnTo>
                    <a:pt x="230454" y="418550"/>
                  </a:lnTo>
                  <a:lnTo>
                    <a:pt x="239416" y="405966"/>
                  </a:lnTo>
                  <a:lnTo>
                    <a:pt x="247724" y="393772"/>
                  </a:lnTo>
                  <a:lnTo>
                    <a:pt x="255152" y="381984"/>
                  </a:lnTo>
                  <a:lnTo>
                    <a:pt x="261658" y="370537"/>
                  </a:lnTo>
                  <a:lnTo>
                    <a:pt x="267196" y="359190"/>
                  </a:lnTo>
                  <a:lnTo>
                    <a:pt x="271624" y="347564"/>
                  </a:lnTo>
                  <a:lnTo>
                    <a:pt x="274980" y="335479"/>
                  </a:lnTo>
                  <a:lnTo>
                    <a:pt x="277591" y="323088"/>
                  </a:lnTo>
                  <a:lnTo>
                    <a:pt x="279968" y="310770"/>
                  </a:lnTo>
                  <a:lnTo>
                    <a:pt x="282420" y="298738"/>
                  </a:lnTo>
                  <a:lnTo>
                    <a:pt x="284899" y="286879"/>
                  </a:lnTo>
                  <a:lnTo>
                    <a:pt x="287111" y="274852"/>
                  </a:lnTo>
                  <a:lnTo>
                    <a:pt x="288895" y="262454"/>
                  </a:lnTo>
                  <a:lnTo>
                    <a:pt x="290246" y="249330"/>
                  </a:lnTo>
                  <a:lnTo>
                    <a:pt x="291227" y="234916"/>
                  </a:lnTo>
                  <a:lnTo>
                    <a:pt x="291916" y="219039"/>
                  </a:lnTo>
                  <a:lnTo>
                    <a:pt x="292227" y="202324"/>
                  </a:lnTo>
                  <a:lnTo>
                    <a:pt x="291910" y="185952"/>
                  </a:lnTo>
                  <a:lnTo>
                    <a:pt x="290878" y="170566"/>
                  </a:lnTo>
                  <a:lnTo>
                    <a:pt x="289033" y="155967"/>
                  </a:lnTo>
                  <a:lnTo>
                    <a:pt x="286191" y="141410"/>
                  </a:lnTo>
                  <a:lnTo>
                    <a:pt x="282351" y="126436"/>
                  </a:lnTo>
                  <a:lnTo>
                    <a:pt x="277654" y="111073"/>
                  </a:lnTo>
                  <a:lnTo>
                    <a:pt x="272284" y="95665"/>
                  </a:lnTo>
                  <a:lnTo>
                    <a:pt x="266414" y="80449"/>
                  </a:lnTo>
                  <a:lnTo>
                    <a:pt x="260187" y="65822"/>
                  </a:lnTo>
                  <a:lnTo>
                    <a:pt x="253708" y="52386"/>
                  </a:lnTo>
                  <a:lnTo>
                    <a:pt x="247064" y="40365"/>
                  </a:lnTo>
                  <a:lnTo>
                    <a:pt x="240613" y="29941"/>
                  </a:lnTo>
                  <a:lnTo>
                    <a:pt x="234356" y="20414"/>
                  </a:lnTo>
                  <a:lnTo>
                    <a:pt x="227745" y="10949"/>
                  </a:lnTo>
                  <a:lnTo>
                    <a:pt x="219728" y="0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569966" y="2860864"/>
              <a:ext cx="310028" cy="597388"/>
            </a:xfrm>
            <a:custGeom>
              <a:avLst/>
              <a:gdLst/>
              <a:ahLst/>
              <a:cxnLst/>
              <a:rect l="0" t="0" r="0" b="0"/>
              <a:pathLst>
                <a:path w="310028" h="597388">
                  <a:moveTo>
                    <a:pt x="157744" y="2887"/>
                  </a:moveTo>
                  <a:lnTo>
                    <a:pt x="149009" y="221"/>
                  </a:lnTo>
                  <a:lnTo>
                    <a:pt x="141303" y="0"/>
                  </a:lnTo>
                  <a:lnTo>
                    <a:pt x="133896" y="2286"/>
                  </a:lnTo>
                  <a:lnTo>
                    <a:pt x="126462" y="6685"/>
                  </a:lnTo>
                  <a:lnTo>
                    <a:pt x="118635" y="12786"/>
                  </a:lnTo>
                  <a:lnTo>
                    <a:pt x="110265" y="20188"/>
                  </a:lnTo>
                  <a:lnTo>
                    <a:pt x="101695" y="28545"/>
                  </a:lnTo>
                  <a:lnTo>
                    <a:pt x="93628" y="37582"/>
                  </a:lnTo>
                  <a:lnTo>
                    <a:pt x="86429" y="47094"/>
                  </a:lnTo>
                  <a:lnTo>
                    <a:pt x="80121" y="56935"/>
                  </a:lnTo>
                  <a:lnTo>
                    <a:pt x="74576" y="67000"/>
                  </a:lnTo>
                  <a:lnTo>
                    <a:pt x="69620" y="77217"/>
                  </a:lnTo>
                  <a:lnTo>
                    <a:pt x="64935" y="87537"/>
                  </a:lnTo>
                  <a:lnTo>
                    <a:pt x="60089" y="97925"/>
                  </a:lnTo>
                  <a:lnTo>
                    <a:pt x="54862" y="108360"/>
                  </a:lnTo>
                  <a:lnTo>
                    <a:pt x="49382" y="118826"/>
                  </a:lnTo>
                  <a:lnTo>
                    <a:pt x="44010" y="129312"/>
                  </a:lnTo>
                  <a:lnTo>
                    <a:pt x="38954" y="139813"/>
                  </a:lnTo>
                  <a:lnTo>
                    <a:pt x="34254" y="150323"/>
                  </a:lnTo>
                  <a:lnTo>
                    <a:pt x="29873" y="160839"/>
                  </a:lnTo>
                  <a:lnTo>
                    <a:pt x="25742" y="171364"/>
                  </a:lnTo>
                  <a:lnTo>
                    <a:pt x="21799" y="182060"/>
                  </a:lnTo>
                  <a:lnTo>
                    <a:pt x="17990" y="193233"/>
                  </a:lnTo>
                  <a:lnTo>
                    <a:pt x="14281" y="205026"/>
                  </a:lnTo>
                  <a:lnTo>
                    <a:pt x="10806" y="217897"/>
                  </a:lnTo>
                  <a:lnTo>
                    <a:pt x="7851" y="232666"/>
                  </a:lnTo>
                  <a:lnTo>
                    <a:pt x="5532" y="249609"/>
                  </a:lnTo>
                  <a:lnTo>
                    <a:pt x="3806" y="268532"/>
                  </a:lnTo>
                  <a:lnTo>
                    <a:pt x="2565" y="289054"/>
                  </a:lnTo>
                  <a:lnTo>
                    <a:pt x="1693" y="310771"/>
                  </a:lnTo>
                  <a:lnTo>
                    <a:pt x="1089" y="332859"/>
                  </a:lnTo>
                  <a:lnTo>
                    <a:pt x="676" y="354140"/>
                  </a:lnTo>
                  <a:lnTo>
                    <a:pt x="394" y="374045"/>
                  </a:lnTo>
                  <a:lnTo>
                    <a:pt x="205" y="392866"/>
                  </a:lnTo>
                  <a:lnTo>
                    <a:pt x="77" y="411425"/>
                  </a:lnTo>
                  <a:lnTo>
                    <a:pt x="0" y="430233"/>
                  </a:lnTo>
                  <a:lnTo>
                    <a:pt x="287" y="448818"/>
                  </a:lnTo>
                  <a:lnTo>
                    <a:pt x="1546" y="465946"/>
                  </a:lnTo>
                  <a:lnTo>
                    <a:pt x="4025" y="481035"/>
                  </a:lnTo>
                  <a:lnTo>
                    <a:pt x="7660" y="494457"/>
                  </a:lnTo>
                  <a:lnTo>
                    <a:pt x="12241" y="507153"/>
                  </a:lnTo>
                  <a:lnTo>
                    <a:pt x="17549" y="519761"/>
                  </a:lnTo>
                  <a:lnTo>
                    <a:pt x="23554" y="532231"/>
                  </a:lnTo>
                  <a:lnTo>
                    <a:pt x="30408" y="544018"/>
                  </a:lnTo>
                  <a:lnTo>
                    <a:pt x="38132" y="554839"/>
                  </a:lnTo>
                  <a:lnTo>
                    <a:pt x="46775" y="564549"/>
                  </a:lnTo>
                  <a:lnTo>
                    <a:pt x="56487" y="572992"/>
                  </a:lnTo>
                  <a:lnTo>
                    <a:pt x="67251" y="580216"/>
                  </a:lnTo>
                  <a:lnTo>
                    <a:pt x="79073" y="586253"/>
                  </a:lnTo>
                  <a:lnTo>
                    <a:pt x="92065" y="591024"/>
                  </a:lnTo>
                  <a:lnTo>
                    <a:pt x="106172" y="594599"/>
                  </a:lnTo>
                  <a:lnTo>
                    <a:pt x="121051" y="596849"/>
                  </a:lnTo>
                  <a:lnTo>
                    <a:pt x="136185" y="597387"/>
                  </a:lnTo>
                  <a:lnTo>
                    <a:pt x="151246" y="596150"/>
                  </a:lnTo>
                  <a:lnTo>
                    <a:pt x="165951" y="593201"/>
                  </a:lnTo>
                  <a:lnTo>
                    <a:pt x="179979" y="588556"/>
                  </a:lnTo>
                  <a:lnTo>
                    <a:pt x="193233" y="582394"/>
                  </a:lnTo>
                  <a:lnTo>
                    <a:pt x="205946" y="575004"/>
                  </a:lnTo>
                  <a:lnTo>
                    <a:pt x="218565" y="566681"/>
                  </a:lnTo>
                  <a:lnTo>
                    <a:pt x="231348" y="557680"/>
                  </a:lnTo>
                  <a:lnTo>
                    <a:pt x="244055" y="548197"/>
                  </a:lnTo>
                  <a:lnTo>
                    <a:pt x="256060" y="538379"/>
                  </a:lnTo>
                  <a:lnTo>
                    <a:pt x="267057" y="528326"/>
                  </a:lnTo>
                  <a:lnTo>
                    <a:pt x="276899" y="517949"/>
                  </a:lnTo>
                  <a:lnTo>
                    <a:pt x="285438" y="506990"/>
                  </a:lnTo>
                  <a:lnTo>
                    <a:pt x="292730" y="495354"/>
                  </a:lnTo>
                  <a:lnTo>
                    <a:pt x="298813" y="483097"/>
                  </a:lnTo>
                  <a:lnTo>
                    <a:pt x="303617" y="470337"/>
                  </a:lnTo>
                  <a:lnTo>
                    <a:pt x="307214" y="457205"/>
                  </a:lnTo>
                  <a:lnTo>
                    <a:pt x="309479" y="444133"/>
                  </a:lnTo>
                  <a:lnTo>
                    <a:pt x="310027" y="431817"/>
                  </a:lnTo>
                  <a:lnTo>
                    <a:pt x="308793" y="420582"/>
                  </a:lnTo>
                  <a:lnTo>
                    <a:pt x="305674" y="410736"/>
                  </a:lnTo>
                  <a:lnTo>
                    <a:pt x="300384" y="402719"/>
                  </a:lnTo>
                  <a:lnTo>
                    <a:pt x="292976" y="396601"/>
                  </a:lnTo>
                  <a:lnTo>
                    <a:pt x="283934" y="392629"/>
                  </a:lnTo>
                  <a:lnTo>
                    <a:pt x="273963" y="391377"/>
                  </a:lnTo>
                  <a:lnTo>
                    <a:pt x="263555" y="392905"/>
                  </a:lnTo>
                  <a:lnTo>
                    <a:pt x="252807" y="396845"/>
                  </a:lnTo>
                  <a:lnTo>
                    <a:pt x="241533" y="402685"/>
                  </a:lnTo>
                  <a:lnTo>
                    <a:pt x="229663" y="409946"/>
                  </a:lnTo>
                  <a:lnTo>
                    <a:pt x="217574" y="418394"/>
                  </a:lnTo>
                  <a:lnTo>
                    <a:pt x="205983" y="428032"/>
                  </a:lnTo>
                  <a:lnTo>
                    <a:pt x="195265" y="438771"/>
                  </a:lnTo>
                  <a:lnTo>
                    <a:pt x="185610" y="450421"/>
                  </a:lnTo>
                  <a:lnTo>
                    <a:pt x="177196" y="462773"/>
                  </a:lnTo>
                  <a:lnTo>
                    <a:pt x="169984" y="475630"/>
                  </a:lnTo>
                  <a:lnTo>
                    <a:pt x="163737" y="488624"/>
                  </a:lnTo>
                  <a:lnTo>
                    <a:pt x="157410" y="502690"/>
                  </a:lnTo>
                  <a:lnTo>
                    <a:pt x="149326" y="521298"/>
                  </a:lnTo>
                  <a:lnTo>
                    <a:pt x="136687" y="550369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959497" y="2825826"/>
              <a:ext cx="254827" cy="682579"/>
            </a:xfrm>
            <a:custGeom>
              <a:avLst/>
              <a:gdLst/>
              <a:ahLst/>
              <a:cxnLst/>
              <a:rect l="0" t="0" r="0" b="0"/>
              <a:pathLst>
                <a:path w="254827" h="682579">
                  <a:moveTo>
                    <a:pt x="210410" y="69510"/>
                  </a:moveTo>
                  <a:lnTo>
                    <a:pt x="207343" y="60843"/>
                  </a:lnTo>
                  <a:lnTo>
                    <a:pt x="203279" y="53777"/>
                  </a:lnTo>
                  <a:lnTo>
                    <a:pt x="197787" y="47667"/>
                  </a:lnTo>
                  <a:lnTo>
                    <a:pt x="191027" y="42093"/>
                  </a:lnTo>
                  <a:lnTo>
                    <a:pt x="183229" y="36582"/>
                  </a:lnTo>
                  <a:lnTo>
                    <a:pt x="174632" y="30875"/>
                  </a:lnTo>
                  <a:lnTo>
                    <a:pt x="165447" y="25055"/>
                  </a:lnTo>
                  <a:lnTo>
                    <a:pt x="155841" y="19447"/>
                  </a:lnTo>
                  <a:lnTo>
                    <a:pt x="145937" y="14233"/>
                  </a:lnTo>
                  <a:lnTo>
                    <a:pt x="135662" y="9597"/>
                  </a:lnTo>
                  <a:lnTo>
                    <a:pt x="124772" y="5788"/>
                  </a:lnTo>
                  <a:lnTo>
                    <a:pt x="113187" y="2865"/>
                  </a:lnTo>
                  <a:lnTo>
                    <a:pt x="101136" y="886"/>
                  </a:lnTo>
                  <a:lnTo>
                    <a:pt x="89046" y="0"/>
                  </a:lnTo>
                  <a:lnTo>
                    <a:pt x="77178" y="185"/>
                  </a:lnTo>
                  <a:lnTo>
                    <a:pt x="65767" y="1444"/>
                  </a:lnTo>
                  <a:lnTo>
                    <a:pt x="55105" y="3883"/>
                  </a:lnTo>
                  <a:lnTo>
                    <a:pt x="45283" y="7459"/>
                  </a:lnTo>
                  <a:lnTo>
                    <a:pt x="36704" y="12317"/>
                  </a:lnTo>
                  <a:lnTo>
                    <a:pt x="30146" y="18859"/>
                  </a:lnTo>
                  <a:lnTo>
                    <a:pt x="25838" y="27151"/>
                  </a:lnTo>
                  <a:lnTo>
                    <a:pt x="23232" y="36974"/>
                  </a:lnTo>
                  <a:lnTo>
                    <a:pt x="21317" y="48008"/>
                  </a:lnTo>
                  <a:lnTo>
                    <a:pt x="19426" y="59943"/>
                  </a:lnTo>
                  <a:lnTo>
                    <a:pt x="17287" y="72362"/>
                  </a:lnTo>
                  <a:lnTo>
                    <a:pt x="14836" y="84765"/>
                  </a:lnTo>
                  <a:lnTo>
                    <a:pt x="12110" y="96889"/>
                  </a:lnTo>
                  <a:lnTo>
                    <a:pt x="9329" y="108995"/>
                  </a:lnTo>
                  <a:lnTo>
                    <a:pt x="6856" y="121729"/>
                  </a:lnTo>
                  <a:lnTo>
                    <a:pt x="4868" y="135409"/>
                  </a:lnTo>
                  <a:lnTo>
                    <a:pt x="3367" y="149870"/>
                  </a:lnTo>
                  <a:lnTo>
                    <a:pt x="2278" y="164657"/>
                  </a:lnTo>
                  <a:lnTo>
                    <a:pt x="1508" y="179467"/>
                  </a:lnTo>
                  <a:lnTo>
                    <a:pt x="973" y="194498"/>
                  </a:lnTo>
                  <a:lnTo>
                    <a:pt x="606" y="210334"/>
                  </a:lnTo>
                  <a:lnTo>
                    <a:pt x="355" y="227243"/>
                  </a:lnTo>
                  <a:lnTo>
                    <a:pt x="186" y="245022"/>
                  </a:lnTo>
                  <a:lnTo>
                    <a:pt x="72" y="263188"/>
                  </a:lnTo>
                  <a:lnTo>
                    <a:pt x="0" y="281402"/>
                  </a:lnTo>
                  <a:lnTo>
                    <a:pt x="122" y="299193"/>
                  </a:lnTo>
                  <a:lnTo>
                    <a:pt x="735" y="315905"/>
                  </a:lnTo>
                  <a:lnTo>
                    <a:pt x="1965" y="331289"/>
                  </a:lnTo>
                  <a:lnTo>
                    <a:pt x="3775" y="345430"/>
                  </a:lnTo>
                  <a:lnTo>
                    <a:pt x="6062" y="358557"/>
                  </a:lnTo>
                  <a:lnTo>
                    <a:pt x="8725" y="370893"/>
                  </a:lnTo>
                  <a:lnTo>
                    <a:pt x="12156" y="381994"/>
                  </a:lnTo>
                  <a:lnTo>
                    <a:pt x="17202" y="390794"/>
                  </a:lnTo>
                  <a:lnTo>
                    <a:pt x="24190" y="396898"/>
                  </a:lnTo>
                  <a:lnTo>
                    <a:pt x="32815" y="400522"/>
                  </a:lnTo>
                  <a:lnTo>
                    <a:pt x="42439" y="402132"/>
                  </a:lnTo>
                  <a:lnTo>
                    <a:pt x="52583" y="402212"/>
                  </a:lnTo>
                  <a:lnTo>
                    <a:pt x="63139" y="401015"/>
                  </a:lnTo>
                  <a:lnTo>
                    <a:pt x="74275" y="398558"/>
                  </a:lnTo>
                  <a:lnTo>
                    <a:pt x="86055" y="394964"/>
                  </a:lnTo>
                  <a:lnTo>
                    <a:pt x="98251" y="390928"/>
                  </a:lnTo>
                  <a:lnTo>
                    <a:pt x="110445" y="387593"/>
                  </a:lnTo>
                  <a:lnTo>
                    <a:pt x="122391" y="385545"/>
                  </a:lnTo>
                  <a:lnTo>
                    <a:pt x="134024" y="385004"/>
                  </a:lnTo>
                  <a:lnTo>
                    <a:pt x="145369" y="386086"/>
                  </a:lnTo>
                  <a:lnTo>
                    <a:pt x="156477" y="388674"/>
                  </a:lnTo>
                  <a:lnTo>
                    <a:pt x="167242" y="392665"/>
                  </a:lnTo>
                  <a:lnTo>
                    <a:pt x="177405" y="398077"/>
                  </a:lnTo>
                  <a:lnTo>
                    <a:pt x="186873" y="404790"/>
                  </a:lnTo>
                  <a:lnTo>
                    <a:pt x="195708" y="412736"/>
                  </a:lnTo>
                  <a:lnTo>
                    <a:pt x="204028" y="421970"/>
                  </a:lnTo>
                  <a:lnTo>
                    <a:pt x="211956" y="432404"/>
                  </a:lnTo>
                  <a:lnTo>
                    <a:pt x="219433" y="443835"/>
                  </a:lnTo>
                  <a:lnTo>
                    <a:pt x="226236" y="456031"/>
                  </a:lnTo>
                  <a:lnTo>
                    <a:pt x="232295" y="468786"/>
                  </a:lnTo>
                  <a:lnTo>
                    <a:pt x="237687" y="481774"/>
                  </a:lnTo>
                  <a:lnTo>
                    <a:pt x="242542" y="494565"/>
                  </a:lnTo>
                  <a:lnTo>
                    <a:pt x="246986" y="506950"/>
                  </a:lnTo>
                  <a:lnTo>
                    <a:pt x="250801" y="519063"/>
                  </a:lnTo>
                  <a:lnTo>
                    <a:pt x="253459" y="531269"/>
                  </a:lnTo>
                  <a:lnTo>
                    <a:pt x="254764" y="543782"/>
                  </a:lnTo>
                  <a:lnTo>
                    <a:pt x="254826" y="556645"/>
                  </a:lnTo>
                  <a:lnTo>
                    <a:pt x="253880" y="569819"/>
                  </a:lnTo>
                  <a:lnTo>
                    <a:pt x="252165" y="583238"/>
                  </a:lnTo>
                  <a:lnTo>
                    <a:pt x="249727" y="596674"/>
                  </a:lnTo>
                  <a:lnTo>
                    <a:pt x="246421" y="609767"/>
                  </a:lnTo>
                  <a:lnTo>
                    <a:pt x="242232" y="622346"/>
                  </a:lnTo>
                  <a:lnTo>
                    <a:pt x="237115" y="634249"/>
                  </a:lnTo>
                  <a:lnTo>
                    <a:pt x="230925" y="645249"/>
                  </a:lnTo>
                  <a:lnTo>
                    <a:pt x="223678" y="655306"/>
                  </a:lnTo>
                  <a:lnTo>
                    <a:pt x="215371" y="664213"/>
                  </a:lnTo>
                  <a:lnTo>
                    <a:pt x="205891" y="671526"/>
                  </a:lnTo>
                  <a:lnTo>
                    <a:pt x="195300" y="677139"/>
                  </a:lnTo>
                  <a:lnTo>
                    <a:pt x="184104" y="680927"/>
                  </a:lnTo>
                  <a:lnTo>
                    <a:pt x="173131" y="682578"/>
                  </a:lnTo>
                  <a:lnTo>
                    <a:pt x="162833" y="682128"/>
                  </a:lnTo>
                  <a:lnTo>
                    <a:pt x="153462" y="679725"/>
                  </a:lnTo>
                  <a:lnTo>
                    <a:pt x="145242" y="675454"/>
                  </a:lnTo>
                  <a:lnTo>
                    <a:pt x="138163" y="669557"/>
                  </a:lnTo>
                  <a:lnTo>
                    <a:pt x="132205" y="662626"/>
                  </a:lnTo>
                  <a:lnTo>
                    <a:pt x="126848" y="654737"/>
                  </a:lnTo>
                  <a:lnTo>
                    <a:pt x="121618" y="644083"/>
                  </a:lnTo>
                  <a:lnTo>
                    <a:pt x="115653" y="627521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408467" y="2779523"/>
              <a:ext cx="77295" cy="663296"/>
            </a:xfrm>
            <a:custGeom>
              <a:avLst/>
              <a:gdLst/>
              <a:ahLst/>
              <a:cxnLst/>
              <a:rect l="0" t="0" r="0" b="0"/>
              <a:pathLst>
                <a:path w="77295" h="663296">
                  <a:moveTo>
                    <a:pt x="3595" y="0"/>
                  </a:moveTo>
                  <a:lnTo>
                    <a:pt x="862" y="8935"/>
                  </a:lnTo>
                  <a:lnTo>
                    <a:pt x="0" y="18562"/>
                  </a:lnTo>
                  <a:lnTo>
                    <a:pt x="986" y="29863"/>
                  </a:lnTo>
                  <a:lnTo>
                    <a:pt x="3353" y="43049"/>
                  </a:lnTo>
                  <a:lnTo>
                    <a:pt x="6489" y="58474"/>
                  </a:lnTo>
                  <a:lnTo>
                    <a:pt x="9966" y="76096"/>
                  </a:lnTo>
                  <a:lnTo>
                    <a:pt x="13401" y="95263"/>
                  </a:lnTo>
                  <a:lnTo>
                    <a:pt x="16385" y="114947"/>
                  </a:lnTo>
                  <a:lnTo>
                    <a:pt x="18759" y="134505"/>
                  </a:lnTo>
                  <a:lnTo>
                    <a:pt x="20705" y="153530"/>
                  </a:lnTo>
                  <a:lnTo>
                    <a:pt x="22632" y="171684"/>
                  </a:lnTo>
                  <a:lnTo>
                    <a:pt x="24783" y="188896"/>
                  </a:lnTo>
                  <a:lnTo>
                    <a:pt x="27059" y="205438"/>
                  </a:lnTo>
                  <a:lnTo>
                    <a:pt x="29136" y="221788"/>
                  </a:lnTo>
                  <a:lnTo>
                    <a:pt x="30830" y="238242"/>
                  </a:lnTo>
                  <a:lnTo>
                    <a:pt x="32121" y="254907"/>
                  </a:lnTo>
                  <a:lnTo>
                    <a:pt x="33061" y="271789"/>
                  </a:lnTo>
                  <a:lnTo>
                    <a:pt x="33733" y="288850"/>
                  </a:lnTo>
                  <a:lnTo>
                    <a:pt x="34371" y="305885"/>
                  </a:lnTo>
                  <a:lnTo>
                    <a:pt x="35339" y="322548"/>
                  </a:lnTo>
                  <a:lnTo>
                    <a:pt x="36806" y="338685"/>
                  </a:lnTo>
                  <a:lnTo>
                    <a:pt x="38606" y="354469"/>
                  </a:lnTo>
                  <a:lnTo>
                    <a:pt x="40354" y="370294"/>
                  </a:lnTo>
                  <a:lnTo>
                    <a:pt x="41823" y="386384"/>
                  </a:lnTo>
                  <a:lnTo>
                    <a:pt x="42961" y="402632"/>
                  </a:lnTo>
                  <a:lnTo>
                    <a:pt x="43799" y="418700"/>
                  </a:lnTo>
                  <a:lnTo>
                    <a:pt x="44402" y="434397"/>
                  </a:lnTo>
                  <a:lnTo>
                    <a:pt x="44993" y="449530"/>
                  </a:lnTo>
                  <a:lnTo>
                    <a:pt x="45930" y="463847"/>
                  </a:lnTo>
                  <a:lnTo>
                    <a:pt x="47376" y="477303"/>
                  </a:lnTo>
                  <a:lnTo>
                    <a:pt x="49161" y="490492"/>
                  </a:lnTo>
                  <a:lnTo>
                    <a:pt x="50900" y="504494"/>
                  </a:lnTo>
                  <a:lnTo>
                    <a:pt x="52368" y="519842"/>
                  </a:lnTo>
                  <a:lnTo>
                    <a:pt x="53675" y="536238"/>
                  </a:lnTo>
                  <a:lnTo>
                    <a:pt x="55158" y="552863"/>
                  </a:lnTo>
                  <a:lnTo>
                    <a:pt x="57008" y="569190"/>
                  </a:lnTo>
                  <a:lnTo>
                    <a:pt x="59251" y="584880"/>
                  </a:lnTo>
                  <a:lnTo>
                    <a:pt x="61836" y="599637"/>
                  </a:lnTo>
                  <a:lnTo>
                    <a:pt x="64683" y="613392"/>
                  </a:lnTo>
                  <a:lnTo>
                    <a:pt x="67574" y="625821"/>
                  </a:lnTo>
                  <a:lnTo>
                    <a:pt x="70433" y="637450"/>
                  </a:lnTo>
                  <a:lnTo>
                    <a:pt x="73511" y="649303"/>
                  </a:lnTo>
                  <a:lnTo>
                    <a:pt x="77294" y="663295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918648" y="2042528"/>
              <a:ext cx="291938" cy="642549"/>
            </a:xfrm>
            <a:custGeom>
              <a:avLst/>
              <a:gdLst/>
              <a:ahLst/>
              <a:cxnLst/>
              <a:rect l="0" t="0" r="0" b="0"/>
              <a:pathLst>
                <a:path w="291938" h="642549">
                  <a:moveTo>
                    <a:pt x="93331" y="0"/>
                  </a:moveTo>
                  <a:lnTo>
                    <a:pt x="87531" y="8801"/>
                  </a:lnTo>
                  <a:lnTo>
                    <a:pt x="82606" y="17148"/>
                  </a:lnTo>
                  <a:lnTo>
                    <a:pt x="78103" y="25851"/>
                  </a:lnTo>
                  <a:lnTo>
                    <a:pt x="73884" y="35145"/>
                  </a:lnTo>
                  <a:lnTo>
                    <a:pt x="69868" y="45289"/>
                  </a:lnTo>
                  <a:lnTo>
                    <a:pt x="66007" y="56334"/>
                  </a:lnTo>
                  <a:lnTo>
                    <a:pt x="62255" y="68173"/>
                  </a:lnTo>
                  <a:lnTo>
                    <a:pt x="58579" y="80644"/>
                  </a:lnTo>
                  <a:lnTo>
                    <a:pt x="54958" y="93586"/>
                  </a:lnTo>
                  <a:lnTo>
                    <a:pt x="51373" y="106868"/>
                  </a:lnTo>
                  <a:lnTo>
                    <a:pt x="47812" y="120391"/>
                  </a:lnTo>
                  <a:lnTo>
                    <a:pt x="44268" y="134079"/>
                  </a:lnTo>
                  <a:lnTo>
                    <a:pt x="40735" y="147880"/>
                  </a:lnTo>
                  <a:lnTo>
                    <a:pt x="37211" y="161759"/>
                  </a:lnTo>
                  <a:lnTo>
                    <a:pt x="33691" y="175695"/>
                  </a:lnTo>
                  <a:lnTo>
                    <a:pt x="30174" y="189834"/>
                  </a:lnTo>
                  <a:lnTo>
                    <a:pt x="26660" y="204473"/>
                  </a:lnTo>
                  <a:lnTo>
                    <a:pt x="23147" y="219727"/>
                  </a:lnTo>
                  <a:lnTo>
                    <a:pt x="19636" y="235397"/>
                  </a:lnTo>
                  <a:lnTo>
                    <a:pt x="16125" y="251069"/>
                  </a:lnTo>
                  <a:lnTo>
                    <a:pt x="12619" y="266505"/>
                  </a:lnTo>
                  <a:lnTo>
                    <a:pt x="9281" y="281802"/>
                  </a:lnTo>
                  <a:lnTo>
                    <a:pt x="6420" y="297292"/>
                  </a:lnTo>
                  <a:lnTo>
                    <a:pt x="4164" y="313168"/>
                  </a:lnTo>
                  <a:lnTo>
                    <a:pt x="2479" y="329780"/>
                  </a:lnTo>
                  <a:lnTo>
                    <a:pt x="1266" y="347689"/>
                  </a:lnTo>
                  <a:lnTo>
                    <a:pt x="418" y="367066"/>
                  </a:lnTo>
                  <a:lnTo>
                    <a:pt x="0" y="387285"/>
                  </a:lnTo>
                  <a:lnTo>
                    <a:pt x="243" y="407162"/>
                  </a:lnTo>
                  <a:lnTo>
                    <a:pt x="1220" y="426041"/>
                  </a:lnTo>
                  <a:lnTo>
                    <a:pt x="2859" y="443629"/>
                  </a:lnTo>
                  <a:lnTo>
                    <a:pt x="5030" y="459748"/>
                  </a:lnTo>
                  <a:lnTo>
                    <a:pt x="7602" y="474476"/>
                  </a:lnTo>
                  <a:lnTo>
                    <a:pt x="10464" y="488045"/>
                  </a:lnTo>
                  <a:lnTo>
                    <a:pt x="13531" y="500721"/>
                  </a:lnTo>
                  <a:lnTo>
                    <a:pt x="16740" y="512740"/>
                  </a:lnTo>
                  <a:lnTo>
                    <a:pt x="20046" y="524292"/>
                  </a:lnTo>
                  <a:lnTo>
                    <a:pt x="23419" y="535517"/>
                  </a:lnTo>
                  <a:lnTo>
                    <a:pt x="26841" y="546513"/>
                  </a:lnTo>
                  <a:lnTo>
                    <a:pt x="30462" y="557187"/>
                  </a:lnTo>
                  <a:lnTo>
                    <a:pt x="34578" y="567281"/>
                  </a:lnTo>
                  <a:lnTo>
                    <a:pt x="39317" y="576704"/>
                  </a:lnTo>
                  <a:lnTo>
                    <a:pt x="44807" y="585676"/>
                  </a:lnTo>
                  <a:lnTo>
                    <a:pt x="51249" y="594620"/>
                  </a:lnTo>
                  <a:lnTo>
                    <a:pt x="58664" y="603780"/>
                  </a:lnTo>
                  <a:lnTo>
                    <a:pt x="67085" y="612898"/>
                  </a:lnTo>
                  <a:lnTo>
                    <a:pt x="76640" y="621341"/>
                  </a:lnTo>
                  <a:lnTo>
                    <a:pt x="87291" y="628789"/>
                  </a:lnTo>
                  <a:lnTo>
                    <a:pt x="98866" y="634924"/>
                  </a:lnTo>
                  <a:lnTo>
                    <a:pt x="111160" y="639289"/>
                  </a:lnTo>
                  <a:lnTo>
                    <a:pt x="123980" y="641808"/>
                  </a:lnTo>
                  <a:lnTo>
                    <a:pt x="137010" y="642548"/>
                  </a:lnTo>
                  <a:lnTo>
                    <a:pt x="149830" y="641540"/>
                  </a:lnTo>
                  <a:lnTo>
                    <a:pt x="162225" y="638977"/>
                  </a:lnTo>
                  <a:lnTo>
                    <a:pt x="174005" y="635158"/>
                  </a:lnTo>
                  <a:lnTo>
                    <a:pt x="184923" y="630387"/>
                  </a:lnTo>
                  <a:lnTo>
                    <a:pt x="194936" y="624914"/>
                  </a:lnTo>
                  <a:lnTo>
                    <a:pt x="204151" y="618615"/>
                  </a:lnTo>
                  <a:lnTo>
                    <a:pt x="212736" y="611023"/>
                  </a:lnTo>
                  <a:lnTo>
                    <a:pt x="220844" y="601992"/>
                  </a:lnTo>
                  <a:lnTo>
                    <a:pt x="228443" y="591824"/>
                  </a:lnTo>
                  <a:lnTo>
                    <a:pt x="235330" y="581082"/>
                  </a:lnTo>
                  <a:lnTo>
                    <a:pt x="241444" y="570152"/>
                  </a:lnTo>
                  <a:lnTo>
                    <a:pt x="246874" y="559221"/>
                  </a:lnTo>
                  <a:lnTo>
                    <a:pt x="251754" y="548356"/>
                  </a:lnTo>
                  <a:lnTo>
                    <a:pt x="256224" y="537569"/>
                  </a:lnTo>
                  <a:lnTo>
                    <a:pt x="260396" y="526852"/>
                  </a:lnTo>
                  <a:lnTo>
                    <a:pt x="264360" y="516189"/>
                  </a:lnTo>
                  <a:lnTo>
                    <a:pt x="268176" y="505567"/>
                  </a:lnTo>
                  <a:lnTo>
                    <a:pt x="271893" y="494974"/>
                  </a:lnTo>
                  <a:lnTo>
                    <a:pt x="275541" y="484402"/>
                  </a:lnTo>
                  <a:lnTo>
                    <a:pt x="279139" y="473825"/>
                  </a:lnTo>
                  <a:lnTo>
                    <a:pt x="282539" y="462585"/>
                  </a:lnTo>
                  <a:lnTo>
                    <a:pt x="285442" y="449450"/>
                  </a:lnTo>
                  <a:lnTo>
                    <a:pt x="287727" y="433904"/>
                  </a:lnTo>
                  <a:lnTo>
                    <a:pt x="289430" y="416240"/>
                  </a:lnTo>
                  <a:lnTo>
                    <a:pt x="290656" y="397170"/>
                  </a:lnTo>
                  <a:lnTo>
                    <a:pt x="291513" y="377277"/>
                  </a:lnTo>
                  <a:lnTo>
                    <a:pt x="291937" y="357245"/>
                  </a:lnTo>
                  <a:lnTo>
                    <a:pt x="291697" y="337890"/>
                  </a:lnTo>
                  <a:lnTo>
                    <a:pt x="290722" y="319578"/>
                  </a:lnTo>
                  <a:lnTo>
                    <a:pt x="289084" y="301979"/>
                  </a:lnTo>
                  <a:lnTo>
                    <a:pt x="286915" y="284315"/>
                  </a:lnTo>
                  <a:lnTo>
                    <a:pt x="284344" y="266139"/>
                  </a:lnTo>
                  <a:lnTo>
                    <a:pt x="281482" y="247826"/>
                  </a:lnTo>
                  <a:lnTo>
                    <a:pt x="278416" y="230355"/>
                  </a:lnTo>
                  <a:lnTo>
                    <a:pt x="275198" y="214231"/>
                  </a:lnTo>
                  <a:lnTo>
                    <a:pt x="271547" y="199472"/>
                  </a:lnTo>
                  <a:lnTo>
                    <a:pt x="266878" y="185871"/>
                  </a:lnTo>
                  <a:lnTo>
                    <a:pt x="260957" y="173169"/>
                  </a:lnTo>
                  <a:lnTo>
                    <a:pt x="254032" y="161129"/>
                  </a:lnTo>
                  <a:lnTo>
                    <a:pt x="246620" y="149563"/>
                  </a:lnTo>
                  <a:lnTo>
                    <a:pt x="239078" y="138332"/>
                  </a:lnTo>
                  <a:lnTo>
                    <a:pt x="231575" y="127498"/>
                  </a:lnTo>
                  <a:lnTo>
                    <a:pt x="224165" y="117295"/>
                  </a:lnTo>
                  <a:lnTo>
                    <a:pt x="216847" y="107807"/>
                  </a:lnTo>
                  <a:lnTo>
                    <a:pt x="209442" y="99132"/>
                  </a:lnTo>
                  <a:lnTo>
                    <a:pt x="201625" y="91451"/>
                  </a:lnTo>
                  <a:lnTo>
                    <a:pt x="193248" y="84766"/>
                  </a:lnTo>
                  <a:lnTo>
                    <a:pt x="184332" y="78938"/>
                  </a:lnTo>
                  <a:lnTo>
                    <a:pt x="174968" y="73781"/>
                  </a:lnTo>
                  <a:lnTo>
                    <a:pt x="165265" y="69133"/>
                  </a:lnTo>
                  <a:lnTo>
                    <a:pt x="155384" y="65194"/>
                  </a:lnTo>
                  <a:lnTo>
                    <a:pt x="144359" y="62245"/>
                  </a:lnTo>
                  <a:lnTo>
                    <a:pt x="128987" y="61140"/>
                  </a:lnTo>
                  <a:lnTo>
                    <a:pt x="103859" y="63171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334636" y="2084642"/>
              <a:ext cx="202603" cy="601486"/>
            </a:xfrm>
            <a:custGeom>
              <a:avLst/>
              <a:gdLst/>
              <a:ahLst/>
              <a:cxnLst/>
              <a:rect l="0" t="0" r="0" b="0"/>
              <a:pathLst>
                <a:path w="202603" h="601486">
                  <a:moveTo>
                    <a:pt x="182711" y="0"/>
                  </a:moveTo>
                  <a:lnTo>
                    <a:pt x="173909" y="6069"/>
                  </a:lnTo>
                  <a:lnTo>
                    <a:pt x="165563" y="13554"/>
                  </a:lnTo>
                  <a:lnTo>
                    <a:pt x="156868" y="23247"/>
                  </a:lnTo>
                  <a:lnTo>
                    <a:pt x="147921" y="35080"/>
                  </a:lnTo>
                  <a:lnTo>
                    <a:pt x="139074" y="49008"/>
                  </a:lnTo>
                  <a:lnTo>
                    <a:pt x="130540" y="64775"/>
                  </a:lnTo>
                  <a:lnTo>
                    <a:pt x="122523" y="81528"/>
                  </a:lnTo>
                  <a:lnTo>
                    <a:pt x="115294" y="97984"/>
                  </a:lnTo>
                  <a:lnTo>
                    <a:pt x="108912" y="113449"/>
                  </a:lnTo>
                  <a:lnTo>
                    <a:pt x="103120" y="127944"/>
                  </a:lnTo>
                  <a:lnTo>
                    <a:pt x="97455" y="141906"/>
                  </a:lnTo>
                  <a:lnTo>
                    <a:pt x="91643" y="155670"/>
                  </a:lnTo>
                  <a:lnTo>
                    <a:pt x="85753" y="169409"/>
                  </a:lnTo>
                  <a:lnTo>
                    <a:pt x="80099" y="183188"/>
                  </a:lnTo>
                  <a:lnTo>
                    <a:pt x="74849" y="197028"/>
                  </a:lnTo>
                  <a:lnTo>
                    <a:pt x="70019" y="211089"/>
                  </a:lnTo>
                  <a:lnTo>
                    <a:pt x="65548" y="225669"/>
                  </a:lnTo>
                  <a:lnTo>
                    <a:pt x="61357" y="240880"/>
                  </a:lnTo>
                  <a:lnTo>
                    <a:pt x="57374" y="256519"/>
                  </a:lnTo>
                  <a:lnTo>
                    <a:pt x="53539" y="272171"/>
                  </a:lnTo>
                  <a:lnTo>
                    <a:pt x="49807" y="287592"/>
                  </a:lnTo>
                  <a:lnTo>
                    <a:pt x="46148" y="302879"/>
                  </a:lnTo>
                  <a:lnTo>
                    <a:pt x="42537" y="318363"/>
                  </a:lnTo>
                  <a:lnTo>
                    <a:pt x="38955" y="334220"/>
                  </a:lnTo>
                  <a:lnTo>
                    <a:pt x="35226" y="350311"/>
                  </a:lnTo>
                  <a:lnTo>
                    <a:pt x="31039" y="366274"/>
                  </a:lnTo>
                  <a:lnTo>
                    <a:pt x="26265" y="381903"/>
                  </a:lnTo>
                  <a:lnTo>
                    <a:pt x="21262" y="397162"/>
                  </a:lnTo>
                  <a:lnTo>
                    <a:pt x="16743" y="412095"/>
                  </a:lnTo>
                  <a:lnTo>
                    <a:pt x="13073" y="426778"/>
                  </a:lnTo>
                  <a:lnTo>
                    <a:pt x="10119" y="441606"/>
                  </a:lnTo>
                  <a:lnTo>
                    <a:pt x="7447" y="457246"/>
                  </a:lnTo>
                  <a:lnTo>
                    <a:pt x="4770" y="473995"/>
                  </a:lnTo>
                  <a:lnTo>
                    <a:pt x="2292" y="491653"/>
                  </a:lnTo>
                  <a:lnTo>
                    <a:pt x="608" y="509731"/>
                  </a:lnTo>
                  <a:lnTo>
                    <a:pt x="0" y="527878"/>
                  </a:lnTo>
                  <a:lnTo>
                    <a:pt x="761" y="545452"/>
                  </a:lnTo>
                  <a:lnTo>
                    <a:pt x="3334" y="561486"/>
                  </a:lnTo>
                  <a:lnTo>
                    <a:pt x="7770" y="575578"/>
                  </a:lnTo>
                  <a:lnTo>
                    <a:pt x="13665" y="587189"/>
                  </a:lnTo>
                  <a:lnTo>
                    <a:pt x="20371" y="595417"/>
                  </a:lnTo>
                  <a:lnTo>
                    <a:pt x="27438" y="600091"/>
                  </a:lnTo>
                  <a:lnTo>
                    <a:pt x="34960" y="601485"/>
                  </a:lnTo>
                  <a:lnTo>
                    <a:pt x="43446" y="599938"/>
                  </a:lnTo>
                  <a:lnTo>
                    <a:pt x="53104" y="595941"/>
                  </a:lnTo>
                  <a:lnTo>
                    <a:pt x="63369" y="590044"/>
                  </a:lnTo>
                  <a:lnTo>
                    <a:pt x="73121" y="582741"/>
                  </a:lnTo>
                  <a:lnTo>
                    <a:pt x="81757" y="574431"/>
                  </a:lnTo>
                  <a:lnTo>
                    <a:pt x="89351" y="565415"/>
                  </a:lnTo>
                  <a:lnTo>
                    <a:pt x="96367" y="555912"/>
                  </a:lnTo>
                  <a:lnTo>
                    <a:pt x="103154" y="546070"/>
                  </a:lnTo>
                  <a:lnTo>
                    <a:pt x="109730" y="535834"/>
                  </a:lnTo>
                  <a:lnTo>
                    <a:pt x="115861" y="524970"/>
                  </a:lnTo>
                  <a:lnTo>
                    <a:pt x="121437" y="513397"/>
                  </a:lnTo>
                  <a:lnTo>
                    <a:pt x="126489" y="501183"/>
                  </a:lnTo>
                  <a:lnTo>
                    <a:pt x="131110" y="488451"/>
                  </a:lnTo>
                  <a:lnTo>
                    <a:pt x="135408" y="475329"/>
                  </a:lnTo>
                  <a:lnTo>
                    <a:pt x="139632" y="461924"/>
                  </a:lnTo>
                  <a:lnTo>
                    <a:pt x="144161" y="448318"/>
                  </a:lnTo>
                  <a:lnTo>
                    <a:pt x="149171" y="434574"/>
                  </a:lnTo>
                  <a:lnTo>
                    <a:pt x="154505" y="420735"/>
                  </a:lnTo>
                  <a:lnTo>
                    <a:pt x="159777" y="406831"/>
                  </a:lnTo>
                  <a:lnTo>
                    <a:pt x="164766" y="392878"/>
                  </a:lnTo>
                  <a:lnTo>
                    <a:pt x="169420" y="378727"/>
                  </a:lnTo>
                  <a:lnTo>
                    <a:pt x="173773" y="364081"/>
                  </a:lnTo>
                  <a:lnTo>
                    <a:pt x="177879" y="348822"/>
                  </a:lnTo>
                  <a:lnTo>
                    <a:pt x="181636" y="333149"/>
                  </a:lnTo>
                  <a:lnTo>
                    <a:pt x="184787" y="317475"/>
                  </a:lnTo>
                  <a:lnTo>
                    <a:pt x="187245" y="302042"/>
                  </a:lnTo>
                  <a:lnTo>
                    <a:pt x="189237" y="286916"/>
                  </a:lnTo>
                  <a:lnTo>
                    <a:pt x="191189" y="272074"/>
                  </a:lnTo>
                  <a:lnTo>
                    <a:pt x="193352" y="257460"/>
                  </a:lnTo>
                  <a:lnTo>
                    <a:pt x="195636" y="243019"/>
                  </a:lnTo>
                  <a:lnTo>
                    <a:pt x="197717" y="228702"/>
                  </a:lnTo>
                  <a:lnTo>
                    <a:pt x="199413" y="214465"/>
                  </a:lnTo>
                  <a:lnTo>
                    <a:pt x="200705" y="199952"/>
                  </a:lnTo>
                  <a:lnTo>
                    <a:pt x="201647" y="184530"/>
                  </a:lnTo>
                  <a:lnTo>
                    <a:pt x="202310" y="167936"/>
                  </a:lnTo>
                  <a:lnTo>
                    <a:pt x="202602" y="150553"/>
                  </a:lnTo>
                  <a:lnTo>
                    <a:pt x="202274" y="133192"/>
                  </a:lnTo>
                  <a:lnTo>
                    <a:pt x="201235" y="116335"/>
                  </a:lnTo>
                  <a:lnTo>
                    <a:pt x="199383" y="100273"/>
                  </a:lnTo>
                  <a:lnTo>
                    <a:pt x="196539" y="85260"/>
                  </a:lnTo>
                  <a:lnTo>
                    <a:pt x="192706" y="71318"/>
                  </a:lnTo>
                  <a:lnTo>
                    <a:pt x="188333" y="58365"/>
                  </a:lnTo>
                  <a:lnTo>
                    <a:pt x="183786" y="44838"/>
                  </a:lnTo>
                  <a:lnTo>
                    <a:pt x="178668" y="27312"/>
                  </a:lnTo>
                  <a:lnTo>
                    <a:pt x="172183" y="0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937865" y="3558768"/>
              <a:ext cx="3484934" cy="147264"/>
            </a:xfrm>
            <a:custGeom>
              <a:avLst/>
              <a:gdLst/>
              <a:ahLst/>
              <a:cxnLst/>
              <a:rect l="0" t="0" r="0" b="0"/>
              <a:pathLst>
                <a:path w="3484934" h="147264">
                  <a:moveTo>
                    <a:pt x="0" y="31449"/>
                  </a:moveTo>
                  <a:lnTo>
                    <a:pt x="9070" y="34383"/>
                  </a:lnTo>
                  <a:lnTo>
                    <a:pt x="19977" y="37165"/>
                  </a:lnTo>
                  <a:lnTo>
                    <a:pt x="33867" y="40060"/>
                  </a:lnTo>
                  <a:lnTo>
                    <a:pt x="50599" y="42928"/>
                  </a:lnTo>
                  <a:lnTo>
                    <a:pt x="70008" y="45444"/>
                  </a:lnTo>
                  <a:lnTo>
                    <a:pt x="91701" y="47455"/>
                  </a:lnTo>
                  <a:lnTo>
                    <a:pt x="114544" y="48968"/>
                  </a:lnTo>
                  <a:lnTo>
                    <a:pt x="136849" y="50062"/>
                  </a:lnTo>
                  <a:lnTo>
                    <a:pt x="157725" y="50835"/>
                  </a:lnTo>
                  <a:lnTo>
                    <a:pt x="177174" y="51372"/>
                  </a:lnTo>
                  <a:lnTo>
                    <a:pt x="195695" y="51739"/>
                  </a:lnTo>
                  <a:lnTo>
                    <a:pt x="213714" y="51995"/>
                  </a:lnTo>
                  <a:lnTo>
                    <a:pt x="231480" y="52337"/>
                  </a:lnTo>
                  <a:lnTo>
                    <a:pt x="249125" y="53100"/>
                  </a:lnTo>
                  <a:lnTo>
                    <a:pt x="266717" y="54426"/>
                  </a:lnTo>
                  <a:lnTo>
                    <a:pt x="284453" y="56130"/>
                  </a:lnTo>
                  <a:lnTo>
                    <a:pt x="302652" y="57812"/>
                  </a:lnTo>
                  <a:lnTo>
                    <a:pt x="321453" y="59238"/>
                  </a:lnTo>
                  <a:lnTo>
                    <a:pt x="340824" y="60346"/>
                  </a:lnTo>
                  <a:lnTo>
                    <a:pt x="360666" y="61164"/>
                  </a:lnTo>
                  <a:lnTo>
                    <a:pt x="380872" y="61745"/>
                  </a:lnTo>
                  <a:lnTo>
                    <a:pt x="401510" y="61982"/>
                  </a:lnTo>
                  <a:lnTo>
                    <a:pt x="422809" y="61616"/>
                  </a:lnTo>
                  <a:lnTo>
                    <a:pt x="444844" y="60560"/>
                  </a:lnTo>
                  <a:lnTo>
                    <a:pt x="467539" y="59039"/>
                  </a:lnTo>
                  <a:lnTo>
                    <a:pt x="490767" y="57479"/>
                  </a:lnTo>
                  <a:lnTo>
                    <a:pt x="514401" y="56136"/>
                  </a:lnTo>
                  <a:lnTo>
                    <a:pt x="538492" y="55083"/>
                  </a:lnTo>
                  <a:lnTo>
                    <a:pt x="563263" y="54302"/>
                  </a:lnTo>
                  <a:lnTo>
                    <a:pt x="588783" y="53737"/>
                  </a:lnTo>
                  <a:lnTo>
                    <a:pt x="614972" y="53172"/>
                  </a:lnTo>
                  <a:lnTo>
                    <a:pt x="641698" y="52252"/>
                  </a:lnTo>
                  <a:lnTo>
                    <a:pt x="668833" y="50817"/>
                  </a:lnTo>
                  <a:lnTo>
                    <a:pt x="696429" y="49038"/>
                  </a:lnTo>
                  <a:lnTo>
                    <a:pt x="724707" y="47305"/>
                  </a:lnTo>
                  <a:lnTo>
                    <a:pt x="753733" y="45844"/>
                  </a:lnTo>
                  <a:lnTo>
                    <a:pt x="783430" y="44713"/>
                  </a:lnTo>
                  <a:lnTo>
                    <a:pt x="813665" y="43879"/>
                  </a:lnTo>
                  <a:lnTo>
                    <a:pt x="844305" y="43279"/>
                  </a:lnTo>
                  <a:lnTo>
                    <a:pt x="875237" y="42690"/>
                  </a:lnTo>
                  <a:lnTo>
                    <a:pt x="906376" y="41755"/>
                  </a:lnTo>
                  <a:lnTo>
                    <a:pt x="937663" y="40310"/>
                  </a:lnTo>
                  <a:lnTo>
                    <a:pt x="969217" y="38524"/>
                  </a:lnTo>
                  <a:lnTo>
                    <a:pt x="1001312" y="36786"/>
                  </a:lnTo>
                  <a:lnTo>
                    <a:pt x="1034059" y="35322"/>
                  </a:lnTo>
                  <a:lnTo>
                    <a:pt x="1067408" y="34189"/>
                  </a:lnTo>
                  <a:lnTo>
                    <a:pt x="1101248" y="33354"/>
                  </a:lnTo>
                  <a:lnTo>
                    <a:pt x="1135463" y="32753"/>
                  </a:lnTo>
                  <a:lnTo>
                    <a:pt x="1169948" y="32163"/>
                  </a:lnTo>
                  <a:lnTo>
                    <a:pt x="1204625" y="31227"/>
                  </a:lnTo>
                  <a:lnTo>
                    <a:pt x="1239436" y="29782"/>
                  </a:lnTo>
                  <a:lnTo>
                    <a:pt x="1274339" y="27996"/>
                  </a:lnTo>
                  <a:lnTo>
                    <a:pt x="1309306" y="26258"/>
                  </a:lnTo>
                  <a:lnTo>
                    <a:pt x="1344318" y="24790"/>
                  </a:lnTo>
                  <a:lnTo>
                    <a:pt x="1379528" y="23483"/>
                  </a:lnTo>
                  <a:lnTo>
                    <a:pt x="1415232" y="22000"/>
                  </a:lnTo>
                  <a:lnTo>
                    <a:pt x="1451555" y="20155"/>
                  </a:lnTo>
                  <a:lnTo>
                    <a:pt x="1488458" y="18085"/>
                  </a:lnTo>
                  <a:lnTo>
                    <a:pt x="1525838" y="16149"/>
                  </a:lnTo>
                  <a:lnTo>
                    <a:pt x="1563581" y="14546"/>
                  </a:lnTo>
                  <a:lnTo>
                    <a:pt x="1601588" y="13146"/>
                  </a:lnTo>
                  <a:lnTo>
                    <a:pt x="1639784" y="11600"/>
                  </a:lnTo>
                  <a:lnTo>
                    <a:pt x="1678116" y="9713"/>
                  </a:lnTo>
                  <a:lnTo>
                    <a:pt x="1716706" y="7614"/>
                  </a:lnTo>
                  <a:lnTo>
                    <a:pt x="1755832" y="5659"/>
                  </a:lnTo>
                  <a:lnTo>
                    <a:pt x="1795605" y="4047"/>
                  </a:lnTo>
                  <a:lnTo>
                    <a:pt x="1835978" y="2812"/>
                  </a:lnTo>
                  <a:lnTo>
                    <a:pt x="1876840" y="1908"/>
                  </a:lnTo>
                  <a:lnTo>
                    <a:pt x="1918076" y="1266"/>
                  </a:lnTo>
                  <a:lnTo>
                    <a:pt x="1959581" y="818"/>
                  </a:lnTo>
                  <a:lnTo>
                    <a:pt x="2001278" y="510"/>
                  </a:lnTo>
                  <a:lnTo>
                    <a:pt x="2043114" y="299"/>
                  </a:lnTo>
                  <a:lnTo>
                    <a:pt x="2085210" y="156"/>
                  </a:lnTo>
                  <a:lnTo>
                    <a:pt x="2127843" y="60"/>
                  </a:lnTo>
                  <a:lnTo>
                    <a:pt x="2171120" y="0"/>
                  </a:lnTo>
                  <a:lnTo>
                    <a:pt x="2214829" y="129"/>
                  </a:lnTo>
                  <a:lnTo>
                    <a:pt x="2258552" y="749"/>
                  </a:lnTo>
                  <a:lnTo>
                    <a:pt x="2302043" y="1982"/>
                  </a:lnTo>
                  <a:lnTo>
                    <a:pt x="2345232" y="3795"/>
                  </a:lnTo>
                  <a:lnTo>
                    <a:pt x="2388142" y="6082"/>
                  </a:lnTo>
                  <a:lnTo>
                    <a:pt x="2430822" y="8733"/>
                  </a:lnTo>
                  <a:lnTo>
                    <a:pt x="2473163" y="11647"/>
                  </a:lnTo>
                  <a:lnTo>
                    <a:pt x="2514904" y="14749"/>
                  </a:lnTo>
                  <a:lnTo>
                    <a:pt x="2555954" y="17981"/>
                  </a:lnTo>
                  <a:lnTo>
                    <a:pt x="2596371" y="21303"/>
                  </a:lnTo>
                  <a:lnTo>
                    <a:pt x="2636275" y="24686"/>
                  </a:lnTo>
                  <a:lnTo>
                    <a:pt x="2675786" y="28116"/>
                  </a:lnTo>
                  <a:lnTo>
                    <a:pt x="2714849" y="31741"/>
                  </a:lnTo>
                  <a:lnTo>
                    <a:pt x="2753236" y="35861"/>
                  </a:lnTo>
                  <a:lnTo>
                    <a:pt x="2790881" y="40594"/>
                  </a:lnTo>
                  <a:lnTo>
                    <a:pt x="2827859" y="45739"/>
                  </a:lnTo>
                  <a:lnTo>
                    <a:pt x="2864299" y="50886"/>
                  </a:lnTo>
                  <a:lnTo>
                    <a:pt x="2900327" y="55795"/>
                  </a:lnTo>
                  <a:lnTo>
                    <a:pt x="2935728" y="60564"/>
                  </a:lnTo>
                  <a:lnTo>
                    <a:pt x="2969972" y="65527"/>
                  </a:lnTo>
                  <a:lnTo>
                    <a:pt x="3002863" y="70861"/>
                  </a:lnTo>
                  <a:lnTo>
                    <a:pt x="3034511" y="76426"/>
                  </a:lnTo>
                  <a:lnTo>
                    <a:pt x="3065151" y="81863"/>
                  </a:lnTo>
                  <a:lnTo>
                    <a:pt x="3095021" y="86966"/>
                  </a:lnTo>
                  <a:lnTo>
                    <a:pt x="3124169" y="91697"/>
                  </a:lnTo>
                  <a:lnTo>
                    <a:pt x="3152448" y="96102"/>
                  </a:lnTo>
                  <a:lnTo>
                    <a:pt x="3179844" y="100243"/>
                  </a:lnTo>
                  <a:lnTo>
                    <a:pt x="3206313" y="104024"/>
                  </a:lnTo>
                  <a:lnTo>
                    <a:pt x="3231706" y="107192"/>
                  </a:lnTo>
                  <a:lnTo>
                    <a:pt x="3256051" y="109662"/>
                  </a:lnTo>
                  <a:lnTo>
                    <a:pt x="3279502" y="111660"/>
                  </a:lnTo>
                  <a:lnTo>
                    <a:pt x="3302256" y="113617"/>
                  </a:lnTo>
                  <a:lnTo>
                    <a:pt x="3324484" y="115788"/>
                  </a:lnTo>
                  <a:lnTo>
                    <a:pt x="3346009" y="118248"/>
                  </a:lnTo>
                  <a:lnTo>
                    <a:pt x="3366324" y="120978"/>
                  </a:lnTo>
                  <a:lnTo>
                    <a:pt x="3385245" y="123929"/>
                  </a:lnTo>
                  <a:lnTo>
                    <a:pt x="3402732" y="127047"/>
                  </a:lnTo>
                  <a:lnTo>
                    <a:pt x="3418717" y="130285"/>
                  </a:lnTo>
                  <a:lnTo>
                    <a:pt x="3433310" y="133605"/>
                  </a:lnTo>
                  <a:lnTo>
                    <a:pt x="3446306" y="136828"/>
                  </a:lnTo>
                  <a:lnTo>
                    <a:pt x="3458378" y="139953"/>
                  </a:lnTo>
                  <a:lnTo>
                    <a:pt x="3470592" y="143256"/>
                  </a:lnTo>
                  <a:lnTo>
                    <a:pt x="3484933" y="147263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7025647" y="3674445"/>
            <a:ext cx="449587" cy="684354"/>
            <a:chOff x="7025647" y="3674445"/>
            <a:chExt cx="449587" cy="684354"/>
          </a:xfrm>
        </p:grpSpPr>
        <p:sp>
          <p:nvSpPr>
            <p:cNvPr id="75" name="Freeform 74"/>
            <p:cNvSpPr/>
            <p:nvPr/>
          </p:nvSpPr>
          <p:spPr>
            <a:xfrm>
              <a:off x="7443647" y="3800787"/>
              <a:ext cx="31587" cy="558012"/>
            </a:xfrm>
            <a:custGeom>
              <a:avLst/>
              <a:gdLst/>
              <a:ahLst/>
              <a:cxnLst/>
              <a:rect l="0" t="0" r="0" b="0"/>
              <a:pathLst>
                <a:path w="31587" h="558012">
                  <a:moveTo>
                    <a:pt x="31586" y="0"/>
                  </a:moveTo>
                  <a:lnTo>
                    <a:pt x="28652" y="11668"/>
                  </a:lnTo>
                  <a:lnTo>
                    <a:pt x="25870" y="22157"/>
                  </a:lnTo>
                  <a:lnTo>
                    <a:pt x="22975" y="32463"/>
                  </a:lnTo>
                  <a:lnTo>
                    <a:pt x="20108" y="42938"/>
                  </a:lnTo>
                  <a:lnTo>
                    <a:pt x="17591" y="53930"/>
                  </a:lnTo>
                  <a:lnTo>
                    <a:pt x="15580" y="65581"/>
                  </a:lnTo>
                  <a:lnTo>
                    <a:pt x="14068" y="78181"/>
                  </a:lnTo>
                  <a:lnTo>
                    <a:pt x="12973" y="92232"/>
                  </a:lnTo>
                  <a:lnTo>
                    <a:pt x="12195" y="107879"/>
                  </a:lnTo>
                  <a:lnTo>
                    <a:pt x="11487" y="125116"/>
                  </a:lnTo>
                  <a:lnTo>
                    <a:pt x="10470" y="143968"/>
                  </a:lnTo>
                  <a:lnTo>
                    <a:pt x="8970" y="164276"/>
                  </a:lnTo>
                  <a:lnTo>
                    <a:pt x="7148" y="185606"/>
                  </a:lnTo>
                  <a:lnTo>
                    <a:pt x="5386" y="207369"/>
                  </a:lnTo>
                  <a:lnTo>
                    <a:pt x="3906" y="229185"/>
                  </a:lnTo>
                  <a:lnTo>
                    <a:pt x="2763" y="250729"/>
                  </a:lnTo>
                  <a:lnTo>
                    <a:pt x="1921" y="271655"/>
                  </a:lnTo>
                  <a:lnTo>
                    <a:pt x="1319" y="291841"/>
                  </a:lnTo>
                  <a:lnTo>
                    <a:pt x="899" y="311347"/>
                  </a:lnTo>
                  <a:lnTo>
                    <a:pt x="609" y="330300"/>
                  </a:lnTo>
                  <a:lnTo>
                    <a:pt x="411" y="348833"/>
                  </a:lnTo>
                  <a:lnTo>
                    <a:pt x="276" y="367063"/>
                  </a:lnTo>
                  <a:lnTo>
                    <a:pt x="185" y="385077"/>
                  </a:lnTo>
                  <a:lnTo>
                    <a:pt x="124" y="402937"/>
                  </a:lnTo>
                  <a:lnTo>
                    <a:pt x="83" y="420526"/>
                  </a:lnTo>
                  <a:lnTo>
                    <a:pt x="56" y="437569"/>
                  </a:lnTo>
                  <a:lnTo>
                    <a:pt x="37" y="453960"/>
                  </a:lnTo>
                  <a:lnTo>
                    <a:pt x="25" y="469747"/>
                  </a:lnTo>
                  <a:lnTo>
                    <a:pt x="17" y="485042"/>
                  </a:lnTo>
                  <a:lnTo>
                    <a:pt x="11" y="499944"/>
                  </a:lnTo>
                  <a:lnTo>
                    <a:pt x="8" y="513951"/>
                  </a:lnTo>
                  <a:lnTo>
                    <a:pt x="5" y="527336"/>
                  </a:lnTo>
                  <a:lnTo>
                    <a:pt x="3" y="541277"/>
                  </a:lnTo>
                  <a:lnTo>
                    <a:pt x="0" y="558011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025647" y="3674445"/>
              <a:ext cx="224641" cy="490029"/>
            </a:xfrm>
            <a:custGeom>
              <a:avLst/>
              <a:gdLst/>
              <a:ahLst/>
              <a:cxnLst/>
              <a:rect l="0" t="0" r="0" b="0"/>
              <a:pathLst>
                <a:path w="224641" h="490029">
                  <a:moveTo>
                    <a:pt x="196902" y="0"/>
                  </a:moveTo>
                  <a:lnTo>
                    <a:pt x="188168" y="5868"/>
                  </a:lnTo>
                  <a:lnTo>
                    <a:pt x="180461" y="11432"/>
                  </a:lnTo>
                  <a:lnTo>
                    <a:pt x="173055" y="17231"/>
                  </a:lnTo>
                  <a:lnTo>
                    <a:pt x="165621" y="23312"/>
                  </a:lnTo>
                  <a:lnTo>
                    <a:pt x="157794" y="29642"/>
                  </a:lnTo>
                  <a:lnTo>
                    <a:pt x="149405" y="36165"/>
                  </a:lnTo>
                  <a:lnTo>
                    <a:pt x="140145" y="42669"/>
                  </a:lnTo>
                  <a:lnTo>
                    <a:pt x="129484" y="48803"/>
                  </a:lnTo>
                  <a:lnTo>
                    <a:pt x="117280" y="54399"/>
                  </a:lnTo>
                  <a:lnTo>
                    <a:pt x="104016" y="59137"/>
                  </a:lnTo>
                  <a:lnTo>
                    <a:pt x="90582" y="62488"/>
                  </a:lnTo>
                  <a:lnTo>
                    <a:pt x="77514" y="64291"/>
                  </a:lnTo>
                  <a:lnTo>
                    <a:pt x="64979" y="64534"/>
                  </a:lnTo>
                  <a:lnTo>
                    <a:pt x="52956" y="63185"/>
                  </a:lnTo>
                  <a:lnTo>
                    <a:pt x="41362" y="60385"/>
                  </a:lnTo>
                  <a:lnTo>
                    <a:pt x="30423" y="56235"/>
                  </a:lnTo>
                  <a:lnTo>
                    <a:pt x="20669" y="50710"/>
                  </a:lnTo>
                  <a:lnTo>
                    <a:pt x="12303" y="43927"/>
                  </a:lnTo>
                  <a:lnTo>
                    <a:pt x="5701" y="36272"/>
                  </a:lnTo>
                  <a:lnTo>
                    <a:pt x="1547" y="28297"/>
                  </a:lnTo>
                  <a:lnTo>
                    <a:pt x="0" y="20363"/>
                  </a:lnTo>
                  <a:lnTo>
                    <a:pt x="1467" y="13340"/>
                  </a:lnTo>
                  <a:lnTo>
                    <a:pt x="5718" y="8811"/>
                  </a:lnTo>
                  <a:lnTo>
                    <a:pt x="10789" y="8068"/>
                  </a:lnTo>
                  <a:lnTo>
                    <a:pt x="15404" y="11830"/>
                  </a:lnTo>
                  <a:lnTo>
                    <a:pt x="19122" y="19889"/>
                  </a:lnTo>
                  <a:lnTo>
                    <a:pt x="22091" y="31366"/>
                  </a:lnTo>
                  <a:lnTo>
                    <a:pt x="24762" y="45132"/>
                  </a:lnTo>
                  <a:lnTo>
                    <a:pt x="27437" y="60325"/>
                  </a:lnTo>
                  <a:lnTo>
                    <a:pt x="30081" y="76390"/>
                  </a:lnTo>
                  <a:lnTo>
                    <a:pt x="32408" y="92995"/>
                  </a:lnTo>
                  <a:lnTo>
                    <a:pt x="34268" y="109933"/>
                  </a:lnTo>
                  <a:lnTo>
                    <a:pt x="35501" y="126916"/>
                  </a:lnTo>
                  <a:lnTo>
                    <a:pt x="35871" y="143559"/>
                  </a:lnTo>
                  <a:lnTo>
                    <a:pt x="35346" y="159681"/>
                  </a:lnTo>
                  <a:lnTo>
                    <a:pt x="34367" y="175120"/>
                  </a:lnTo>
                  <a:lnTo>
                    <a:pt x="33711" y="189649"/>
                  </a:lnTo>
                  <a:lnTo>
                    <a:pt x="33817" y="203210"/>
                  </a:lnTo>
                  <a:lnTo>
                    <a:pt x="35549" y="214850"/>
                  </a:lnTo>
                  <a:lnTo>
                    <a:pt x="39369" y="222433"/>
                  </a:lnTo>
                  <a:lnTo>
                    <a:pt x="44416" y="225239"/>
                  </a:lnTo>
                  <a:lnTo>
                    <a:pt x="50530" y="224432"/>
                  </a:lnTo>
                  <a:lnTo>
                    <a:pt x="57674" y="221297"/>
                  </a:lnTo>
                  <a:lnTo>
                    <a:pt x="65713" y="216885"/>
                  </a:lnTo>
                  <a:lnTo>
                    <a:pt x="74465" y="212058"/>
                  </a:lnTo>
                  <a:lnTo>
                    <a:pt x="83750" y="207290"/>
                  </a:lnTo>
                  <a:lnTo>
                    <a:pt x="93420" y="203082"/>
                  </a:lnTo>
                  <a:lnTo>
                    <a:pt x="103361" y="200072"/>
                  </a:lnTo>
                  <a:lnTo>
                    <a:pt x="113491" y="198492"/>
                  </a:lnTo>
                  <a:lnTo>
                    <a:pt x="123749" y="198395"/>
                  </a:lnTo>
                  <a:lnTo>
                    <a:pt x="134096" y="199840"/>
                  </a:lnTo>
                  <a:lnTo>
                    <a:pt x="144499" y="202703"/>
                  </a:lnTo>
                  <a:lnTo>
                    <a:pt x="154773" y="206894"/>
                  </a:lnTo>
                  <a:lnTo>
                    <a:pt x="164600" y="212448"/>
                  </a:lnTo>
                  <a:lnTo>
                    <a:pt x="173835" y="219254"/>
                  </a:lnTo>
                  <a:lnTo>
                    <a:pt x="182340" y="227094"/>
                  </a:lnTo>
                  <a:lnTo>
                    <a:pt x="189907" y="235726"/>
                  </a:lnTo>
                  <a:lnTo>
                    <a:pt x="196516" y="244948"/>
                  </a:lnTo>
                  <a:lnTo>
                    <a:pt x="202293" y="254919"/>
                  </a:lnTo>
                  <a:lnTo>
                    <a:pt x="207416" y="266129"/>
                  </a:lnTo>
                  <a:lnTo>
                    <a:pt x="212047" y="278749"/>
                  </a:lnTo>
                  <a:lnTo>
                    <a:pt x="216159" y="292648"/>
                  </a:lnTo>
                  <a:lnTo>
                    <a:pt x="219549" y="307581"/>
                  </a:lnTo>
                  <a:lnTo>
                    <a:pt x="222160" y="323286"/>
                  </a:lnTo>
                  <a:lnTo>
                    <a:pt x="223912" y="339221"/>
                  </a:lnTo>
                  <a:lnTo>
                    <a:pt x="224640" y="354605"/>
                  </a:lnTo>
                  <a:lnTo>
                    <a:pt x="224346" y="369053"/>
                  </a:lnTo>
                  <a:lnTo>
                    <a:pt x="223012" y="382379"/>
                  </a:lnTo>
                  <a:lnTo>
                    <a:pt x="220521" y="394417"/>
                  </a:lnTo>
                  <a:lnTo>
                    <a:pt x="216920" y="405224"/>
                  </a:lnTo>
                  <a:lnTo>
                    <a:pt x="212384" y="415162"/>
                  </a:lnTo>
                  <a:lnTo>
                    <a:pt x="207123" y="424772"/>
                  </a:lnTo>
                  <a:lnTo>
                    <a:pt x="201322" y="434385"/>
                  </a:lnTo>
                  <a:lnTo>
                    <a:pt x="194971" y="443812"/>
                  </a:lnTo>
                  <a:lnTo>
                    <a:pt x="187876" y="452463"/>
                  </a:lnTo>
                  <a:lnTo>
                    <a:pt x="179987" y="460059"/>
                  </a:lnTo>
                  <a:lnTo>
                    <a:pt x="171232" y="466634"/>
                  </a:lnTo>
                  <a:lnTo>
                    <a:pt x="161443" y="472358"/>
                  </a:lnTo>
                  <a:lnTo>
                    <a:pt x="150628" y="477425"/>
                  </a:lnTo>
                  <a:lnTo>
                    <a:pt x="138773" y="481845"/>
                  </a:lnTo>
                  <a:lnTo>
                    <a:pt x="125757" y="485449"/>
                  </a:lnTo>
                  <a:lnTo>
                    <a:pt x="111643" y="488202"/>
                  </a:lnTo>
                  <a:lnTo>
                    <a:pt x="97099" y="489882"/>
                  </a:lnTo>
                  <a:lnTo>
                    <a:pt x="83256" y="490028"/>
                  </a:lnTo>
                  <a:lnTo>
                    <a:pt x="70700" y="488539"/>
                  </a:lnTo>
                  <a:lnTo>
                    <a:pt x="59782" y="485913"/>
                  </a:lnTo>
                  <a:lnTo>
                    <a:pt x="49804" y="482811"/>
                  </a:lnTo>
                  <a:lnTo>
                    <a:pt x="39896" y="478960"/>
                  </a:lnTo>
                  <a:lnTo>
                    <a:pt x="28446" y="473783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6548725" y="3645702"/>
            <a:ext cx="273742" cy="460413"/>
            <a:chOff x="6548725" y="3645702"/>
            <a:chExt cx="273742" cy="460413"/>
          </a:xfrm>
        </p:grpSpPr>
        <p:sp>
          <p:nvSpPr>
            <p:cNvPr id="78" name="Freeform 77"/>
            <p:cNvSpPr/>
            <p:nvPr/>
          </p:nvSpPr>
          <p:spPr>
            <a:xfrm>
              <a:off x="6617969" y="3645702"/>
              <a:ext cx="204498" cy="386713"/>
            </a:xfrm>
            <a:custGeom>
              <a:avLst/>
              <a:gdLst/>
              <a:ahLst/>
              <a:cxnLst/>
              <a:rect l="0" t="0" r="0" b="0"/>
              <a:pathLst>
                <a:path w="204498" h="386713">
                  <a:moveTo>
                    <a:pt x="204497" y="18215"/>
                  </a:moveTo>
                  <a:lnTo>
                    <a:pt x="192695" y="18215"/>
                  </a:lnTo>
                  <a:lnTo>
                    <a:pt x="180926" y="18215"/>
                  </a:lnTo>
                  <a:lnTo>
                    <a:pt x="168040" y="18210"/>
                  </a:lnTo>
                  <a:lnTo>
                    <a:pt x="154365" y="18037"/>
                  </a:lnTo>
                  <a:lnTo>
                    <a:pt x="140686" y="17389"/>
                  </a:lnTo>
                  <a:lnTo>
                    <a:pt x="127465" y="16140"/>
                  </a:lnTo>
                  <a:lnTo>
                    <a:pt x="114668" y="14488"/>
                  </a:lnTo>
                  <a:lnTo>
                    <a:pt x="101939" y="12839"/>
                  </a:lnTo>
                  <a:lnTo>
                    <a:pt x="89056" y="11427"/>
                  </a:lnTo>
                  <a:lnTo>
                    <a:pt x="76271" y="9989"/>
                  </a:lnTo>
                  <a:lnTo>
                    <a:pt x="64206" y="7885"/>
                  </a:lnTo>
                  <a:lnTo>
                    <a:pt x="53165" y="4823"/>
                  </a:lnTo>
                  <a:lnTo>
                    <a:pt x="43292" y="1631"/>
                  </a:lnTo>
                  <a:lnTo>
                    <a:pt x="34731" y="0"/>
                  </a:lnTo>
                  <a:lnTo>
                    <a:pt x="27426" y="772"/>
                  </a:lnTo>
                  <a:lnTo>
                    <a:pt x="21333" y="4279"/>
                  </a:lnTo>
                  <a:lnTo>
                    <a:pt x="16523" y="10762"/>
                  </a:lnTo>
                  <a:lnTo>
                    <a:pt x="12913" y="20016"/>
                  </a:lnTo>
                  <a:lnTo>
                    <a:pt x="10299" y="31400"/>
                  </a:lnTo>
                  <a:lnTo>
                    <a:pt x="8452" y="44072"/>
                  </a:lnTo>
                  <a:lnTo>
                    <a:pt x="7166" y="57433"/>
                  </a:lnTo>
                  <a:lnTo>
                    <a:pt x="6112" y="71143"/>
                  </a:lnTo>
                  <a:lnTo>
                    <a:pt x="4864" y="85024"/>
                  </a:lnTo>
                  <a:lnTo>
                    <a:pt x="3214" y="98984"/>
                  </a:lnTo>
                  <a:lnTo>
                    <a:pt x="1461" y="112817"/>
                  </a:lnTo>
                  <a:lnTo>
                    <a:pt x="278" y="126191"/>
                  </a:lnTo>
                  <a:lnTo>
                    <a:pt x="0" y="138974"/>
                  </a:lnTo>
                  <a:lnTo>
                    <a:pt x="478" y="151358"/>
                  </a:lnTo>
                  <a:lnTo>
                    <a:pt x="1263" y="163747"/>
                  </a:lnTo>
                  <a:lnTo>
                    <a:pt x="2050" y="176382"/>
                  </a:lnTo>
                  <a:lnTo>
                    <a:pt x="2715" y="189328"/>
                  </a:lnTo>
                  <a:lnTo>
                    <a:pt x="3226" y="202558"/>
                  </a:lnTo>
                  <a:lnTo>
                    <a:pt x="3616" y="215990"/>
                  </a:lnTo>
                  <a:lnTo>
                    <a:pt x="4432" y="228583"/>
                  </a:lnTo>
                  <a:lnTo>
                    <a:pt x="7621" y="238329"/>
                  </a:lnTo>
                  <a:lnTo>
                    <a:pt x="13971" y="244271"/>
                  </a:lnTo>
                  <a:lnTo>
                    <a:pt x="21786" y="246831"/>
                  </a:lnTo>
                  <a:lnTo>
                    <a:pt x="30343" y="247069"/>
                  </a:lnTo>
                  <a:lnTo>
                    <a:pt x="39422" y="245866"/>
                  </a:lnTo>
                  <a:lnTo>
                    <a:pt x="48907" y="243789"/>
                  </a:lnTo>
                  <a:lnTo>
                    <a:pt x="58702" y="241190"/>
                  </a:lnTo>
                  <a:lnTo>
                    <a:pt x="68891" y="238600"/>
                  </a:lnTo>
                  <a:lnTo>
                    <a:pt x="79715" y="236756"/>
                  </a:lnTo>
                  <a:lnTo>
                    <a:pt x="91253" y="235993"/>
                  </a:lnTo>
                  <a:lnTo>
                    <a:pt x="103272" y="236290"/>
                  </a:lnTo>
                  <a:lnTo>
                    <a:pt x="115340" y="237476"/>
                  </a:lnTo>
                  <a:lnTo>
                    <a:pt x="127192" y="239355"/>
                  </a:lnTo>
                  <a:lnTo>
                    <a:pt x="138592" y="242073"/>
                  </a:lnTo>
                  <a:lnTo>
                    <a:pt x="149246" y="246099"/>
                  </a:lnTo>
                  <a:lnTo>
                    <a:pt x="159073" y="251584"/>
                  </a:lnTo>
                  <a:lnTo>
                    <a:pt x="167993" y="258385"/>
                  </a:lnTo>
                  <a:lnTo>
                    <a:pt x="175846" y="266246"/>
                  </a:lnTo>
                  <a:lnTo>
                    <a:pt x="182646" y="274909"/>
                  </a:lnTo>
                  <a:lnTo>
                    <a:pt x="188383" y="284318"/>
                  </a:lnTo>
                  <a:lnTo>
                    <a:pt x="192947" y="294612"/>
                  </a:lnTo>
                  <a:lnTo>
                    <a:pt x="196379" y="305785"/>
                  </a:lnTo>
                  <a:lnTo>
                    <a:pt x="198533" y="317389"/>
                  </a:lnTo>
                  <a:lnTo>
                    <a:pt x="199005" y="328644"/>
                  </a:lnTo>
                  <a:lnTo>
                    <a:pt x="197734" y="339134"/>
                  </a:lnTo>
                  <a:lnTo>
                    <a:pt x="195057" y="348694"/>
                  </a:lnTo>
                  <a:lnTo>
                    <a:pt x="191171" y="358276"/>
                  </a:lnTo>
                  <a:lnTo>
                    <a:pt x="184618" y="369833"/>
                  </a:lnTo>
                  <a:lnTo>
                    <a:pt x="172911" y="386712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548725" y="3916601"/>
              <a:ext cx="242156" cy="189514"/>
            </a:xfrm>
            <a:custGeom>
              <a:avLst/>
              <a:gdLst/>
              <a:ahLst/>
              <a:cxnLst/>
              <a:rect l="0" t="0" r="0" b="0"/>
              <a:pathLst>
                <a:path w="242156" h="189514">
                  <a:moveTo>
                    <a:pt x="242155" y="0"/>
                  </a:moveTo>
                  <a:lnTo>
                    <a:pt x="239222" y="8802"/>
                  </a:lnTo>
                  <a:lnTo>
                    <a:pt x="236440" y="17148"/>
                  </a:lnTo>
                  <a:lnTo>
                    <a:pt x="233536" y="25842"/>
                  </a:lnTo>
                  <a:lnTo>
                    <a:pt x="230323" y="34790"/>
                  </a:lnTo>
                  <a:lnTo>
                    <a:pt x="226510" y="43637"/>
                  </a:lnTo>
                  <a:lnTo>
                    <a:pt x="221996" y="52180"/>
                  </a:lnTo>
                  <a:lnTo>
                    <a:pt x="217005" y="60541"/>
                  </a:lnTo>
                  <a:lnTo>
                    <a:pt x="211966" y="69067"/>
                  </a:lnTo>
                  <a:lnTo>
                    <a:pt x="207130" y="77950"/>
                  </a:lnTo>
                  <a:lnTo>
                    <a:pt x="202409" y="87222"/>
                  </a:lnTo>
                  <a:lnTo>
                    <a:pt x="197481" y="96831"/>
                  </a:lnTo>
                  <a:lnTo>
                    <a:pt x="192165" y="106703"/>
                  </a:lnTo>
                  <a:lnTo>
                    <a:pt x="186442" y="116603"/>
                  </a:lnTo>
                  <a:lnTo>
                    <a:pt x="180368" y="126170"/>
                  </a:lnTo>
                  <a:lnTo>
                    <a:pt x="174014" y="135228"/>
                  </a:lnTo>
                  <a:lnTo>
                    <a:pt x="167288" y="143613"/>
                  </a:lnTo>
                  <a:lnTo>
                    <a:pt x="159941" y="151099"/>
                  </a:lnTo>
                  <a:lnTo>
                    <a:pt x="151889" y="157653"/>
                  </a:lnTo>
                  <a:lnTo>
                    <a:pt x="143192" y="163393"/>
                  </a:lnTo>
                  <a:lnTo>
                    <a:pt x="133976" y="168491"/>
                  </a:lnTo>
                  <a:lnTo>
                    <a:pt x="124363" y="173105"/>
                  </a:lnTo>
                  <a:lnTo>
                    <a:pt x="114299" y="177206"/>
                  </a:lnTo>
                  <a:lnTo>
                    <a:pt x="103556" y="180589"/>
                  </a:lnTo>
                  <a:lnTo>
                    <a:pt x="92071" y="183199"/>
                  </a:lnTo>
                  <a:lnTo>
                    <a:pt x="79916" y="185122"/>
                  </a:lnTo>
                  <a:lnTo>
                    <a:pt x="67226" y="186496"/>
                  </a:lnTo>
                  <a:lnTo>
                    <a:pt x="54150" y="187457"/>
                  </a:lnTo>
                  <a:lnTo>
                    <a:pt x="41407" y="188122"/>
                  </a:lnTo>
                  <a:lnTo>
                    <a:pt x="29025" y="188648"/>
                  </a:lnTo>
                  <a:lnTo>
                    <a:pt x="15918" y="189085"/>
                  </a:lnTo>
                  <a:lnTo>
                    <a:pt x="0" y="189513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1" name="Freeform 80"/>
          <p:cNvSpPr/>
          <p:nvPr/>
        </p:nvSpPr>
        <p:spPr>
          <a:xfrm>
            <a:off x="6411855" y="4042943"/>
            <a:ext cx="10529" cy="1"/>
          </a:xfrm>
          <a:custGeom>
            <a:avLst/>
            <a:gdLst/>
            <a:ahLst/>
            <a:cxnLst/>
            <a:rect l="0" t="0" r="0" b="0"/>
            <a:pathLst>
              <a:path w="10529" h="1">
                <a:moveTo>
                  <a:pt x="10528" y="0"/>
                </a:moveTo>
                <a:lnTo>
                  <a:pt x="0" y="0"/>
                </a:lnTo>
              </a:path>
            </a:pathLst>
          </a:custGeom>
          <a:ln w="76200" cap="flat" cmpd="sng" algn="ctr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Freeform 81"/>
          <p:cNvSpPr/>
          <p:nvPr/>
        </p:nvSpPr>
        <p:spPr>
          <a:xfrm>
            <a:off x="5938072" y="1737202"/>
            <a:ext cx="73701" cy="136871"/>
          </a:xfrm>
          <a:custGeom>
            <a:avLst/>
            <a:gdLst/>
            <a:ahLst/>
            <a:cxnLst/>
            <a:rect l="0" t="0" r="0" b="0"/>
            <a:pathLst>
              <a:path w="73701" h="136871">
                <a:moveTo>
                  <a:pt x="0" y="0"/>
                </a:moveTo>
                <a:lnTo>
                  <a:pt x="3001" y="8734"/>
                </a:lnTo>
                <a:lnTo>
                  <a:pt x="6423" y="16440"/>
                </a:lnTo>
                <a:lnTo>
                  <a:pt x="10615" y="23847"/>
                </a:lnTo>
                <a:lnTo>
                  <a:pt x="15342" y="31281"/>
                </a:lnTo>
                <a:lnTo>
                  <a:pt x="20175" y="39108"/>
                </a:lnTo>
                <a:lnTo>
                  <a:pt x="24853" y="47487"/>
                </a:lnTo>
                <a:lnTo>
                  <a:pt x="29289" y="56403"/>
                </a:lnTo>
                <a:lnTo>
                  <a:pt x="33491" y="65766"/>
                </a:lnTo>
                <a:lnTo>
                  <a:pt x="37504" y="75468"/>
                </a:lnTo>
                <a:lnTo>
                  <a:pt x="41537" y="85254"/>
                </a:lnTo>
                <a:lnTo>
                  <a:pt x="45937" y="94743"/>
                </a:lnTo>
                <a:lnTo>
                  <a:pt x="50857" y="103744"/>
                </a:lnTo>
                <a:lnTo>
                  <a:pt x="55981" y="111949"/>
                </a:lnTo>
                <a:lnTo>
                  <a:pt x="61121" y="119656"/>
                </a:lnTo>
                <a:lnTo>
                  <a:pt x="66733" y="127539"/>
                </a:lnTo>
                <a:lnTo>
                  <a:pt x="73700" y="136870"/>
                </a:lnTo>
              </a:path>
            </a:pathLst>
          </a:custGeom>
          <a:ln w="76200" cap="flat" cmpd="sng" algn="ctr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Freeform 82"/>
          <p:cNvSpPr/>
          <p:nvPr/>
        </p:nvSpPr>
        <p:spPr>
          <a:xfrm>
            <a:off x="6036265" y="3695502"/>
            <a:ext cx="280050" cy="405184"/>
          </a:xfrm>
          <a:custGeom>
            <a:avLst/>
            <a:gdLst/>
            <a:ahLst/>
            <a:cxnLst/>
            <a:rect l="0" t="0" r="0" b="0"/>
            <a:pathLst>
              <a:path w="280050" h="405184">
                <a:moveTo>
                  <a:pt x="143963" y="0"/>
                </a:moveTo>
                <a:lnTo>
                  <a:pt x="135162" y="5934"/>
                </a:lnTo>
                <a:lnTo>
                  <a:pt x="126815" y="12139"/>
                </a:lnTo>
                <a:lnTo>
                  <a:pt x="118116" y="19240"/>
                </a:lnTo>
                <a:lnTo>
                  <a:pt x="108995" y="27353"/>
                </a:lnTo>
                <a:lnTo>
                  <a:pt x="99500" y="36648"/>
                </a:lnTo>
                <a:lnTo>
                  <a:pt x="89713" y="47100"/>
                </a:lnTo>
                <a:lnTo>
                  <a:pt x="79871" y="58698"/>
                </a:lnTo>
                <a:lnTo>
                  <a:pt x="70345" y="71532"/>
                </a:lnTo>
                <a:lnTo>
                  <a:pt x="61317" y="85530"/>
                </a:lnTo>
                <a:lnTo>
                  <a:pt x="52952" y="100335"/>
                </a:lnTo>
                <a:lnTo>
                  <a:pt x="45478" y="115417"/>
                </a:lnTo>
                <a:lnTo>
                  <a:pt x="38934" y="130449"/>
                </a:lnTo>
                <a:lnTo>
                  <a:pt x="33199" y="145303"/>
                </a:lnTo>
                <a:lnTo>
                  <a:pt x="28105" y="159964"/>
                </a:lnTo>
                <a:lnTo>
                  <a:pt x="23494" y="174455"/>
                </a:lnTo>
                <a:lnTo>
                  <a:pt x="19395" y="188815"/>
                </a:lnTo>
                <a:lnTo>
                  <a:pt x="16014" y="203077"/>
                </a:lnTo>
                <a:lnTo>
                  <a:pt x="13399" y="217263"/>
                </a:lnTo>
                <a:lnTo>
                  <a:pt x="11304" y="231233"/>
                </a:lnTo>
                <a:lnTo>
                  <a:pt x="9283" y="244695"/>
                </a:lnTo>
                <a:lnTo>
                  <a:pt x="7073" y="257540"/>
                </a:lnTo>
                <a:lnTo>
                  <a:pt x="4757" y="270303"/>
                </a:lnTo>
                <a:lnTo>
                  <a:pt x="2655" y="284011"/>
                </a:lnTo>
                <a:lnTo>
                  <a:pt x="954" y="299154"/>
                </a:lnTo>
                <a:lnTo>
                  <a:pt x="0" y="315241"/>
                </a:lnTo>
                <a:lnTo>
                  <a:pt x="349" y="331126"/>
                </a:lnTo>
                <a:lnTo>
                  <a:pt x="2188" y="346133"/>
                </a:lnTo>
                <a:lnTo>
                  <a:pt x="5544" y="359784"/>
                </a:lnTo>
                <a:lnTo>
                  <a:pt x="10463" y="371567"/>
                </a:lnTo>
                <a:lnTo>
                  <a:pt x="16814" y="381404"/>
                </a:lnTo>
                <a:lnTo>
                  <a:pt x="24501" y="389381"/>
                </a:lnTo>
                <a:lnTo>
                  <a:pt x="33555" y="395545"/>
                </a:lnTo>
                <a:lnTo>
                  <a:pt x="43870" y="400103"/>
                </a:lnTo>
                <a:lnTo>
                  <a:pt x="55387" y="403203"/>
                </a:lnTo>
                <a:lnTo>
                  <a:pt x="68174" y="404852"/>
                </a:lnTo>
                <a:lnTo>
                  <a:pt x="82143" y="405183"/>
                </a:lnTo>
                <a:lnTo>
                  <a:pt x="96930" y="404273"/>
                </a:lnTo>
                <a:lnTo>
                  <a:pt x="112000" y="402067"/>
                </a:lnTo>
                <a:lnTo>
                  <a:pt x="127016" y="398657"/>
                </a:lnTo>
                <a:lnTo>
                  <a:pt x="141520" y="394250"/>
                </a:lnTo>
                <a:lnTo>
                  <a:pt x="154881" y="389074"/>
                </a:lnTo>
                <a:lnTo>
                  <a:pt x="166865" y="383336"/>
                </a:lnTo>
                <a:lnTo>
                  <a:pt x="177571" y="377195"/>
                </a:lnTo>
                <a:lnTo>
                  <a:pt x="187239" y="370774"/>
                </a:lnTo>
                <a:lnTo>
                  <a:pt x="196123" y="364156"/>
                </a:lnTo>
                <a:lnTo>
                  <a:pt x="204601" y="357237"/>
                </a:lnTo>
                <a:lnTo>
                  <a:pt x="213149" y="349753"/>
                </a:lnTo>
                <a:lnTo>
                  <a:pt x="222011" y="341603"/>
                </a:lnTo>
                <a:lnTo>
                  <a:pt x="230915" y="332842"/>
                </a:lnTo>
                <a:lnTo>
                  <a:pt x="239206" y="323581"/>
                </a:lnTo>
                <a:lnTo>
                  <a:pt x="246562" y="313943"/>
                </a:lnTo>
                <a:lnTo>
                  <a:pt x="253144" y="304031"/>
                </a:lnTo>
                <a:lnTo>
                  <a:pt x="259405" y="293923"/>
                </a:lnTo>
                <a:lnTo>
                  <a:pt x="265641" y="283672"/>
                </a:lnTo>
                <a:lnTo>
                  <a:pt x="271490" y="272991"/>
                </a:lnTo>
                <a:lnTo>
                  <a:pt x="276060" y="261297"/>
                </a:lnTo>
                <a:lnTo>
                  <a:pt x="278944" y="248354"/>
                </a:lnTo>
                <a:lnTo>
                  <a:pt x="280049" y="234406"/>
                </a:lnTo>
                <a:lnTo>
                  <a:pt x="279346" y="219972"/>
                </a:lnTo>
                <a:lnTo>
                  <a:pt x="277016" y="205411"/>
                </a:lnTo>
                <a:lnTo>
                  <a:pt x="273368" y="190889"/>
                </a:lnTo>
                <a:lnTo>
                  <a:pt x="268718" y="176460"/>
                </a:lnTo>
                <a:lnTo>
                  <a:pt x="263334" y="162131"/>
                </a:lnTo>
                <a:lnTo>
                  <a:pt x="257265" y="148053"/>
                </a:lnTo>
                <a:lnTo>
                  <a:pt x="250362" y="134512"/>
                </a:lnTo>
                <a:lnTo>
                  <a:pt x="242606" y="121628"/>
                </a:lnTo>
                <a:lnTo>
                  <a:pt x="234110" y="109516"/>
                </a:lnTo>
                <a:lnTo>
                  <a:pt x="225027" y="98374"/>
                </a:lnTo>
                <a:lnTo>
                  <a:pt x="215522" y="88222"/>
                </a:lnTo>
                <a:lnTo>
                  <a:pt x="206173" y="79222"/>
                </a:lnTo>
                <a:lnTo>
                  <a:pt x="197050" y="70887"/>
                </a:lnTo>
                <a:lnTo>
                  <a:pt x="187355" y="62482"/>
                </a:lnTo>
                <a:lnTo>
                  <a:pt x="175548" y="52643"/>
                </a:lnTo>
              </a:path>
            </a:pathLst>
          </a:custGeom>
          <a:ln w="76200" cap="flat" cmpd="sng" algn="ctr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Freeform 83"/>
          <p:cNvSpPr/>
          <p:nvPr/>
        </p:nvSpPr>
        <p:spPr>
          <a:xfrm>
            <a:off x="5496000" y="1779316"/>
            <a:ext cx="10405" cy="294799"/>
          </a:xfrm>
          <a:custGeom>
            <a:avLst/>
            <a:gdLst/>
            <a:ahLst/>
            <a:cxnLst/>
            <a:rect l="0" t="0" r="0" b="0"/>
            <a:pathLst>
              <a:path w="10405" h="294799">
                <a:moveTo>
                  <a:pt x="10404" y="0"/>
                </a:moveTo>
                <a:lnTo>
                  <a:pt x="7537" y="11936"/>
                </a:lnTo>
                <a:lnTo>
                  <a:pt x="5395" y="24985"/>
                </a:lnTo>
                <a:lnTo>
                  <a:pt x="3792" y="40469"/>
                </a:lnTo>
                <a:lnTo>
                  <a:pt x="2611" y="58036"/>
                </a:lnTo>
                <a:lnTo>
                  <a:pt x="1763" y="76998"/>
                </a:lnTo>
                <a:lnTo>
                  <a:pt x="1166" y="96795"/>
                </a:lnTo>
                <a:lnTo>
                  <a:pt x="751" y="116920"/>
                </a:lnTo>
                <a:lnTo>
                  <a:pt x="467" y="136861"/>
                </a:lnTo>
                <a:lnTo>
                  <a:pt x="273" y="156373"/>
                </a:lnTo>
                <a:lnTo>
                  <a:pt x="143" y="175420"/>
                </a:lnTo>
                <a:lnTo>
                  <a:pt x="55" y="194063"/>
                </a:lnTo>
                <a:lnTo>
                  <a:pt x="0" y="212369"/>
                </a:lnTo>
                <a:lnTo>
                  <a:pt x="162" y="229857"/>
                </a:lnTo>
                <a:lnTo>
                  <a:pt x="1032" y="247315"/>
                </a:lnTo>
                <a:lnTo>
                  <a:pt x="3806" y="267397"/>
                </a:lnTo>
                <a:lnTo>
                  <a:pt x="10404" y="294798"/>
                </a:lnTo>
              </a:path>
            </a:pathLst>
          </a:custGeom>
          <a:ln w="76200" cap="flat" cmpd="sng" algn="ctr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8" name="Group 87"/>
          <p:cNvGrpSpPr/>
          <p:nvPr/>
        </p:nvGrpSpPr>
        <p:grpSpPr>
          <a:xfrm>
            <a:off x="5262921" y="3558632"/>
            <a:ext cx="2681472" cy="925439"/>
            <a:chOff x="5262921" y="3558632"/>
            <a:chExt cx="2681472" cy="925439"/>
          </a:xfrm>
        </p:grpSpPr>
        <p:sp>
          <p:nvSpPr>
            <p:cNvPr id="85" name="Freeform 84"/>
            <p:cNvSpPr/>
            <p:nvPr/>
          </p:nvSpPr>
          <p:spPr>
            <a:xfrm>
              <a:off x="5581681" y="3663917"/>
              <a:ext cx="297937" cy="610143"/>
            </a:xfrm>
            <a:custGeom>
              <a:avLst/>
              <a:gdLst/>
              <a:ahLst/>
              <a:cxnLst/>
              <a:rect l="0" t="0" r="0" b="0"/>
              <a:pathLst>
                <a:path w="297937" h="610143">
                  <a:moveTo>
                    <a:pt x="198464" y="21057"/>
                  </a:moveTo>
                  <a:lnTo>
                    <a:pt x="189662" y="23990"/>
                  </a:lnTo>
                  <a:lnTo>
                    <a:pt x="181316" y="26773"/>
                  </a:lnTo>
                  <a:lnTo>
                    <a:pt x="172613" y="29677"/>
                  </a:lnTo>
                  <a:lnTo>
                    <a:pt x="163319" y="32890"/>
                  </a:lnTo>
                  <a:lnTo>
                    <a:pt x="153175" y="36704"/>
                  </a:lnTo>
                  <a:lnTo>
                    <a:pt x="142130" y="41225"/>
                  </a:lnTo>
                  <a:lnTo>
                    <a:pt x="130291" y="46561"/>
                  </a:lnTo>
                  <a:lnTo>
                    <a:pt x="117820" y="52897"/>
                  </a:lnTo>
                  <a:lnTo>
                    <a:pt x="104887" y="60231"/>
                  </a:lnTo>
                  <a:lnTo>
                    <a:pt x="91950" y="68257"/>
                  </a:lnTo>
                  <a:lnTo>
                    <a:pt x="79725" y="76482"/>
                  </a:lnTo>
                  <a:lnTo>
                    <a:pt x="68543" y="84604"/>
                  </a:lnTo>
                  <a:lnTo>
                    <a:pt x="58392" y="92513"/>
                  </a:lnTo>
                  <a:lnTo>
                    <a:pt x="49107" y="100203"/>
                  </a:lnTo>
                  <a:lnTo>
                    <a:pt x="40487" y="107713"/>
                  </a:lnTo>
                  <a:lnTo>
                    <a:pt x="32358" y="115248"/>
                  </a:lnTo>
                  <a:lnTo>
                    <a:pt x="24576" y="123154"/>
                  </a:lnTo>
                  <a:lnTo>
                    <a:pt x="17052" y="131590"/>
                  </a:lnTo>
                  <a:lnTo>
                    <a:pt x="10201" y="140545"/>
                  </a:lnTo>
                  <a:lnTo>
                    <a:pt x="4890" y="149936"/>
                  </a:lnTo>
                  <a:lnTo>
                    <a:pt x="1476" y="159657"/>
                  </a:lnTo>
                  <a:lnTo>
                    <a:pt x="0" y="169456"/>
                  </a:lnTo>
                  <a:lnTo>
                    <a:pt x="448" y="178954"/>
                  </a:lnTo>
                  <a:lnTo>
                    <a:pt x="2616" y="187965"/>
                  </a:lnTo>
                  <a:lnTo>
                    <a:pt x="6664" y="196319"/>
                  </a:lnTo>
                  <a:lnTo>
                    <a:pt x="13178" y="203784"/>
                  </a:lnTo>
                  <a:lnTo>
                    <a:pt x="22254" y="210323"/>
                  </a:lnTo>
                  <a:lnTo>
                    <a:pt x="33244" y="216055"/>
                  </a:lnTo>
                  <a:lnTo>
                    <a:pt x="45069" y="221147"/>
                  </a:lnTo>
                  <a:lnTo>
                    <a:pt x="57017" y="225761"/>
                  </a:lnTo>
                  <a:lnTo>
                    <a:pt x="68781" y="230032"/>
                  </a:lnTo>
                  <a:lnTo>
                    <a:pt x="80280" y="234060"/>
                  </a:lnTo>
                  <a:lnTo>
                    <a:pt x="91533" y="237923"/>
                  </a:lnTo>
                  <a:lnTo>
                    <a:pt x="102749" y="241670"/>
                  </a:lnTo>
                  <a:lnTo>
                    <a:pt x="114287" y="245340"/>
                  </a:lnTo>
                  <a:lnTo>
                    <a:pt x="126314" y="248961"/>
                  </a:lnTo>
                  <a:lnTo>
                    <a:pt x="138666" y="252716"/>
                  </a:lnTo>
                  <a:lnTo>
                    <a:pt x="150959" y="256922"/>
                  </a:lnTo>
                  <a:lnTo>
                    <a:pt x="162968" y="261717"/>
                  </a:lnTo>
                  <a:lnTo>
                    <a:pt x="174642" y="267074"/>
                  </a:lnTo>
                  <a:lnTo>
                    <a:pt x="186014" y="272894"/>
                  </a:lnTo>
                  <a:lnTo>
                    <a:pt x="197139" y="279069"/>
                  </a:lnTo>
                  <a:lnTo>
                    <a:pt x="207916" y="285503"/>
                  </a:lnTo>
                  <a:lnTo>
                    <a:pt x="218086" y="292122"/>
                  </a:lnTo>
                  <a:lnTo>
                    <a:pt x="227560" y="298868"/>
                  </a:lnTo>
                  <a:lnTo>
                    <a:pt x="236398" y="305702"/>
                  </a:lnTo>
                  <a:lnTo>
                    <a:pt x="244720" y="312597"/>
                  </a:lnTo>
                  <a:lnTo>
                    <a:pt x="252654" y="319546"/>
                  </a:lnTo>
                  <a:lnTo>
                    <a:pt x="260305" y="327028"/>
                  </a:lnTo>
                  <a:lnTo>
                    <a:pt x="267757" y="335955"/>
                  </a:lnTo>
                  <a:lnTo>
                    <a:pt x="275060" y="346704"/>
                  </a:lnTo>
                  <a:lnTo>
                    <a:pt x="281932" y="359010"/>
                  </a:lnTo>
                  <a:lnTo>
                    <a:pt x="287788" y="372259"/>
                  </a:lnTo>
                  <a:lnTo>
                    <a:pt x="292386" y="385990"/>
                  </a:lnTo>
                  <a:lnTo>
                    <a:pt x="295641" y="400106"/>
                  </a:lnTo>
                  <a:lnTo>
                    <a:pt x="297459" y="414787"/>
                  </a:lnTo>
                  <a:lnTo>
                    <a:pt x="297936" y="430094"/>
                  </a:lnTo>
                  <a:lnTo>
                    <a:pt x="297138" y="445643"/>
                  </a:lnTo>
                  <a:lnTo>
                    <a:pt x="295015" y="460708"/>
                  </a:lnTo>
                  <a:lnTo>
                    <a:pt x="291664" y="474914"/>
                  </a:lnTo>
                  <a:lnTo>
                    <a:pt x="287298" y="488062"/>
                  </a:lnTo>
                  <a:lnTo>
                    <a:pt x="282152" y="499975"/>
                  </a:lnTo>
                  <a:lnTo>
                    <a:pt x="276428" y="510690"/>
                  </a:lnTo>
                  <a:lnTo>
                    <a:pt x="270128" y="520395"/>
                  </a:lnTo>
                  <a:lnTo>
                    <a:pt x="263068" y="529316"/>
                  </a:lnTo>
                  <a:lnTo>
                    <a:pt x="255211" y="537657"/>
                  </a:lnTo>
                  <a:lnTo>
                    <a:pt x="246817" y="545585"/>
                  </a:lnTo>
                  <a:lnTo>
                    <a:pt x="238336" y="553223"/>
                  </a:lnTo>
                  <a:lnTo>
                    <a:pt x="230034" y="560657"/>
                  </a:lnTo>
                  <a:lnTo>
                    <a:pt x="221833" y="567786"/>
                  </a:lnTo>
                  <a:lnTo>
                    <a:pt x="213414" y="574347"/>
                  </a:lnTo>
                  <a:lnTo>
                    <a:pt x="204596" y="580245"/>
                  </a:lnTo>
                  <a:lnTo>
                    <a:pt x="195198" y="585696"/>
                  </a:lnTo>
                  <a:lnTo>
                    <a:pt x="184972" y="591124"/>
                  </a:lnTo>
                  <a:lnTo>
                    <a:pt x="173864" y="596765"/>
                  </a:lnTo>
                  <a:lnTo>
                    <a:pt x="161979" y="602198"/>
                  </a:lnTo>
                  <a:lnTo>
                    <a:pt x="149476" y="606481"/>
                  </a:lnTo>
                  <a:lnTo>
                    <a:pt x="136520" y="609169"/>
                  </a:lnTo>
                  <a:lnTo>
                    <a:pt x="123568" y="610142"/>
                  </a:lnTo>
                  <a:lnTo>
                    <a:pt x="111332" y="609349"/>
                  </a:lnTo>
                  <a:lnTo>
                    <a:pt x="100143" y="606954"/>
                  </a:lnTo>
                  <a:lnTo>
                    <a:pt x="89988" y="603093"/>
                  </a:lnTo>
                  <a:lnTo>
                    <a:pt x="80699" y="597767"/>
                  </a:lnTo>
                  <a:lnTo>
                    <a:pt x="72082" y="591111"/>
                  </a:lnTo>
                  <a:lnTo>
                    <a:pt x="64123" y="583205"/>
                  </a:lnTo>
                  <a:lnTo>
                    <a:pt x="56989" y="573997"/>
                  </a:lnTo>
                  <a:lnTo>
                    <a:pt x="50708" y="563575"/>
                  </a:lnTo>
                  <a:lnTo>
                    <a:pt x="45336" y="551983"/>
                  </a:lnTo>
                  <a:lnTo>
                    <a:pt x="41025" y="539146"/>
                  </a:lnTo>
                  <a:lnTo>
                    <a:pt x="37761" y="525143"/>
                  </a:lnTo>
                  <a:lnTo>
                    <a:pt x="35552" y="510334"/>
                  </a:lnTo>
                  <a:lnTo>
                    <a:pt x="34511" y="495247"/>
                  </a:lnTo>
                  <a:lnTo>
                    <a:pt x="34587" y="480217"/>
                  </a:lnTo>
                  <a:lnTo>
                    <a:pt x="35604" y="465533"/>
                  </a:lnTo>
                  <a:lnTo>
                    <a:pt x="37348" y="451519"/>
                  </a:lnTo>
                  <a:lnTo>
                    <a:pt x="39630" y="438275"/>
                  </a:lnTo>
                  <a:lnTo>
                    <a:pt x="42297" y="425567"/>
                  </a:lnTo>
                  <a:lnTo>
                    <a:pt x="45231" y="412953"/>
                  </a:lnTo>
                  <a:lnTo>
                    <a:pt x="48351" y="400164"/>
                  </a:lnTo>
                  <a:lnTo>
                    <a:pt x="51598" y="387113"/>
                  </a:lnTo>
                  <a:lnTo>
                    <a:pt x="54931" y="373812"/>
                  </a:lnTo>
                  <a:lnTo>
                    <a:pt x="58327" y="360304"/>
                  </a:lnTo>
                  <a:lnTo>
                    <a:pt x="61930" y="346639"/>
                  </a:lnTo>
                  <a:lnTo>
                    <a:pt x="66035" y="332859"/>
                  </a:lnTo>
                  <a:lnTo>
                    <a:pt x="70762" y="318997"/>
                  </a:lnTo>
                  <a:lnTo>
                    <a:pt x="76074" y="305079"/>
                  </a:lnTo>
                  <a:lnTo>
                    <a:pt x="81864" y="291122"/>
                  </a:lnTo>
                  <a:lnTo>
                    <a:pt x="88024" y="277139"/>
                  </a:lnTo>
                  <a:lnTo>
                    <a:pt x="94617" y="263138"/>
                  </a:lnTo>
                  <a:lnTo>
                    <a:pt x="101875" y="249125"/>
                  </a:lnTo>
                  <a:lnTo>
                    <a:pt x="109864" y="235108"/>
                  </a:lnTo>
                  <a:lnTo>
                    <a:pt x="118348" y="221254"/>
                  </a:lnTo>
                  <a:lnTo>
                    <a:pt x="126888" y="207871"/>
                  </a:lnTo>
                  <a:lnTo>
                    <a:pt x="135224" y="195091"/>
                  </a:lnTo>
                  <a:lnTo>
                    <a:pt x="143279" y="182882"/>
                  </a:lnTo>
                  <a:lnTo>
                    <a:pt x="151068" y="171143"/>
                  </a:lnTo>
                  <a:lnTo>
                    <a:pt x="158639" y="159762"/>
                  </a:lnTo>
                  <a:lnTo>
                    <a:pt x="166046" y="148644"/>
                  </a:lnTo>
                  <a:lnTo>
                    <a:pt x="173333" y="137711"/>
                  </a:lnTo>
                  <a:lnTo>
                    <a:pt x="180531" y="126907"/>
                  </a:lnTo>
                  <a:lnTo>
                    <a:pt x="187502" y="116193"/>
                  </a:lnTo>
                  <a:lnTo>
                    <a:pt x="193957" y="105539"/>
                  </a:lnTo>
                  <a:lnTo>
                    <a:pt x="199784" y="94927"/>
                  </a:lnTo>
                  <a:lnTo>
                    <a:pt x="205188" y="84342"/>
                  </a:lnTo>
                  <a:lnTo>
                    <a:pt x="210585" y="73775"/>
                  </a:lnTo>
                  <a:lnTo>
                    <a:pt x="216213" y="63226"/>
                  </a:lnTo>
                  <a:lnTo>
                    <a:pt x="222029" y="52760"/>
                  </a:lnTo>
                  <a:lnTo>
                    <a:pt x="228461" y="41268"/>
                  </a:lnTo>
                  <a:lnTo>
                    <a:pt x="237197" y="25508"/>
                  </a:lnTo>
                  <a:lnTo>
                    <a:pt x="251106" y="0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422383" y="402188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262921" y="3558632"/>
              <a:ext cx="2681472" cy="925439"/>
            </a:xfrm>
            <a:custGeom>
              <a:avLst/>
              <a:gdLst/>
              <a:ahLst/>
              <a:cxnLst/>
              <a:rect l="0" t="0" r="0" b="0"/>
              <a:pathLst>
                <a:path w="2681472" h="925439">
                  <a:moveTo>
                    <a:pt x="380353" y="0"/>
                  </a:moveTo>
                  <a:lnTo>
                    <a:pt x="371552" y="2934"/>
                  </a:lnTo>
                  <a:lnTo>
                    <a:pt x="363206" y="5716"/>
                  </a:lnTo>
                  <a:lnTo>
                    <a:pt x="354498" y="8620"/>
                  </a:lnTo>
                  <a:lnTo>
                    <a:pt x="345030" y="11833"/>
                  </a:lnTo>
                  <a:lnTo>
                    <a:pt x="334239" y="15646"/>
                  </a:lnTo>
                  <a:lnTo>
                    <a:pt x="321950" y="20163"/>
                  </a:lnTo>
                  <a:lnTo>
                    <a:pt x="308630" y="25327"/>
                  </a:lnTo>
                  <a:lnTo>
                    <a:pt x="295160" y="31015"/>
                  </a:lnTo>
                  <a:lnTo>
                    <a:pt x="282064" y="37105"/>
                  </a:lnTo>
                  <a:lnTo>
                    <a:pt x="269341" y="43650"/>
                  </a:lnTo>
                  <a:lnTo>
                    <a:pt x="256659" y="50875"/>
                  </a:lnTo>
                  <a:lnTo>
                    <a:pt x="243801" y="58848"/>
                  </a:lnTo>
                  <a:lnTo>
                    <a:pt x="230859" y="67489"/>
                  </a:lnTo>
                  <a:lnTo>
                    <a:pt x="218158" y="76668"/>
                  </a:lnTo>
                  <a:lnTo>
                    <a:pt x="205862" y="86256"/>
                  </a:lnTo>
                  <a:lnTo>
                    <a:pt x="193823" y="96304"/>
                  </a:lnTo>
                  <a:lnTo>
                    <a:pt x="181673" y="107035"/>
                  </a:lnTo>
                  <a:lnTo>
                    <a:pt x="169202" y="118514"/>
                  </a:lnTo>
                  <a:lnTo>
                    <a:pt x="156368" y="130663"/>
                  </a:lnTo>
                  <a:lnTo>
                    <a:pt x="143213" y="143351"/>
                  </a:lnTo>
                  <a:lnTo>
                    <a:pt x="129809" y="156443"/>
                  </a:lnTo>
                  <a:lnTo>
                    <a:pt x="116383" y="169828"/>
                  </a:lnTo>
                  <a:lnTo>
                    <a:pt x="103296" y="183419"/>
                  </a:lnTo>
                  <a:lnTo>
                    <a:pt x="90721" y="197153"/>
                  </a:lnTo>
                  <a:lnTo>
                    <a:pt x="78822" y="210986"/>
                  </a:lnTo>
                  <a:lnTo>
                    <a:pt x="67823" y="224887"/>
                  </a:lnTo>
                  <a:lnTo>
                    <a:pt x="57758" y="238833"/>
                  </a:lnTo>
                  <a:lnTo>
                    <a:pt x="48507" y="252809"/>
                  </a:lnTo>
                  <a:lnTo>
                    <a:pt x="39898" y="266805"/>
                  </a:lnTo>
                  <a:lnTo>
                    <a:pt x="31774" y="280811"/>
                  </a:lnTo>
                  <a:lnTo>
                    <a:pt x="24163" y="294657"/>
                  </a:lnTo>
                  <a:lnTo>
                    <a:pt x="17271" y="308035"/>
                  </a:lnTo>
                  <a:lnTo>
                    <a:pt x="11160" y="320825"/>
                  </a:lnTo>
                  <a:lnTo>
                    <a:pt x="6073" y="333550"/>
                  </a:lnTo>
                  <a:lnTo>
                    <a:pt x="2486" y="347233"/>
                  </a:lnTo>
                  <a:lnTo>
                    <a:pt x="522" y="362358"/>
                  </a:lnTo>
                  <a:lnTo>
                    <a:pt x="0" y="378435"/>
                  </a:lnTo>
                  <a:lnTo>
                    <a:pt x="630" y="394312"/>
                  </a:lnTo>
                  <a:lnTo>
                    <a:pt x="2125" y="409324"/>
                  </a:lnTo>
                  <a:lnTo>
                    <a:pt x="4245" y="423317"/>
                  </a:lnTo>
                  <a:lnTo>
                    <a:pt x="6804" y="436394"/>
                  </a:lnTo>
                  <a:lnTo>
                    <a:pt x="9674" y="448736"/>
                  </a:lnTo>
                  <a:lnTo>
                    <a:pt x="12920" y="460362"/>
                  </a:lnTo>
                  <a:lnTo>
                    <a:pt x="16786" y="471120"/>
                  </a:lnTo>
                  <a:lnTo>
                    <a:pt x="21356" y="480998"/>
                  </a:lnTo>
                  <a:lnTo>
                    <a:pt x="26732" y="490280"/>
                  </a:lnTo>
                  <a:lnTo>
                    <a:pt x="33098" y="499434"/>
                  </a:lnTo>
                  <a:lnTo>
                    <a:pt x="40453" y="508744"/>
                  </a:lnTo>
                  <a:lnTo>
                    <a:pt x="48494" y="518304"/>
                  </a:lnTo>
                  <a:lnTo>
                    <a:pt x="56730" y="528108"/>
                  </a:lnTo>
                  <a:lnTo>
                    <a:pt x="64868" y="538113"/>
                  </a:lnTo>
                  <a:lnTo>
                    <a:pt x="73128" y="548274"/>
                  </a:lnTo>
                  <a:lnTo>
                    <a:pt x="82119" y="558548"/>
                  </a:lnTo>
                  <a:lnTo>
                    <a:pt x="92132" y="568902"/>
                  </a:lnTo>
                  <a:lnTo>
                    <a:pt x="103147" y="579311"/>
                  </a:lnTo>
                  <a:lnTo>
                    <a:pt x="114998" y="589760"/>
                  </a:lnTo>
                  <a:lnTo>
                    <a:pt x="127498" y="600230"/>
                  </a:lnTo>
                  <a:lnTo>
                    <a:pt x="140638" y="610549"/>
                  </a:lnTo>
                  <a:lnTo>
                    <a:pt x="154590" y="620404"/>
                  </a:lnTo>
                  <a:lnTo>
                    <a:pt x="169382" y="629668"/>
                  </a:lnTo>
                  <a:lnTo>
                    <a:pt x="184907" y="638533"/>
                  </a:lnTo>
                  <a:lnTo>
                    <a:pt x="201014" y="647407"/>
                  </a:lnTo>
                  <a:lnTo>
                    <a:pt x="217555" y="656523"/>
                  </a:lnTo>
                  <a:lnTo>
                    <a:pt x="234408" y="665782"/>
                  </a:lnTo>
                  <a:lnTo>
                    <a:pt x="251481" y="674852"/>
                  </a:lnTo>
                  <a:lnTo>
                    <a:pt x="268708" y="683548"/>
                  </a:lnTo>
                  <a:lnTo>
                    <a:pt x="286039" y="691845"/>
                  </a:lnTo>
                  <a:lnTo>
                    <a:pt x="303440" y="699796"/>
                  </a:lnTo>
                  <a:lnTo>
                    <a:pt x="320894" y="707477"/>
                  </a:lnTo>
                  <a:lnTo>
                    <a:pt x="338549" y="714957"/>
                  </a:lnTo>
                  <a:lnTo>
                    <a:pt x="356701" y="722294"/>
                  </a:lnTo>
                  <a:lnTo>
                    <a:pt x="375472" y="729525"/>
                  </a:lnTo>
                  <a:lnTo>
                    <a:pt x="394825" y="736518"/>
                  </a:lnTo>
                  <a:lnTo>
                    <a:pt x="414657" y="742987"/>
                  </a:lnTo>
                  <a:lnTo>
                    <a:pt x="434851" y="748824"/>
                  </a:lnTo>
                  <a:lnTo>
                    <a:pt x="455311" y="754234"/>
                  </a:lnTo>
                  <a:lnTo>
                    <a:pt x="475959" y="759635"/>
                  </a:lnTo>
                  <a:lnTo>
                    <a:pt x="496743" y="765262"/>
                  </a:lnTo>
                  <a:lnTo>
                    <a:pt x="517785" y="770856"/>
                  </a:lnTo>
                  <a:lnTo>
                    <a:pt x="539363" y="775779"/>
                  </a:lnTo>
                  <a:lnTo>
                    <a:pt x="561589" y="779724"/>
                  </a:lnTo>
                  <a:lnTo>
                    <a:pt x="584415" y="782865"/>
                  </a:lnTo>
                  <a:lnTo>
                    <a:pt x="607730" y="785662"/>
                  </a:lnTo>
                  <a:lnTo>
                    <a:pt x="631413" y="788432"/>
                  </a:lnTo>
                  <a:lnTo>
                    <a:pt x="655198" y="791312"/>
                  </a:lnTo>
                  <a:lnTo>
                    <a:pt x="678700" y="794332"/>
                  </a:lnTo>
                  <a:lnTo>
                    <a:pt x="701735" y="797480"/>
                  </a:lnTo>
                  <a:lnTo>
                    <a:pt x="724458" y="800732"/>
                  </a:lnTo>
                  <a:lnTo>
                    <a:pt x="747247" y="804061"/>
                  </a:lnTo>
                  <a:lnTo>
                    <a:pt x="770323" y="807446"/>
                  </a:lnTo>
                  <a:lnTo>
                    <a:pt x="793739" y="810871"/>
                  </a:lnTo>
                  <a:lnTo>
                    <a:pt x="817459" y="814322"/>
                  </a:lnTo>
                  <a:lnTo>
                    <a:pt x="841426" y="817793"/>
                  </a:lnTo>
                  <a:lnTo>
                    <a:pt x="865743" y="821276"/>
                  </a:lnTo>
                  <a:lnTo>
                    <a:pt x="890666" y="824768"/>
                  </a:lnTo>
                  <a:lnTo>
                    <a:pt x="916283" y="828261"/>
                  </a:lnTo>
                  <a:lnTo>
                    <a:pt x="942368" y="831589"/>
                  </a:lnTo>
                  <a:lnTo>
                    <a:pt x="968491" y="834446"/>
                  </a:lnTo>
                  <a:lnTo>
                    <a:pt x="994399" y="836703"/>
                  </a:lnTo>
                  <a:lnTo>
                    <a:pt x="1020017" y="838558"/>
                  </a:lnTo>
                  <a:lnTo>
                    <a:pt x="1045364" y="840417"/>
                  </a:lnTo>
                  <a:lnTo>
                    <a:pt x="1070495" y="842523"/>
                  </a:lnTo>
                  <a:lnTo>
                    <a:pt x="1095626" y="844939"/>
                  </a:lnTo>
                  <a:lnTo>
                    <a:pt x="1121112" y="847640"/>
                  </a:lnTo>
                  <a:lnTo>
                    <a:pt x="1147113" y="850571"/>
                  </a:lnTo>
                  <a:lnTo>
                    <a:pt x="1173458" y="853675"/>
                  </a:lnTo>
                  <a:lnTo>
                    <a:pt x="1199758" y="856905"/>
                  </a:lnTo>
                  <a:lnTo>
                    <a:pt x="1225789" y="860219"/>
                  </a:lnTo>
                  <a:lnTo>
                    <a:pt x="1251661" y="863425"/>
                  </a:lnTo>
                  <a:lnTo>
                    <a:pt x="1277709" y="866199"/>
                  </a:lnTo>
                  <a:lnTo>
                    <a:pt x="1304119" y="868401"/>
                  </a:lnTo>
                  <a:lnTo>
                    <a:pt x="1330755" y="870218"/>
                  </a:lnTo>
                  <a:lnTo>
                    <a:pt x="1357257" y="872053"/>
                  </a:lnTo>
                  <a:lnTo>
                    <a:pt x="1383427" y="874143"/>
                  </a:lnTo>
                  <a:lnTo>
                    <a:pt x="1409393" y="876547"/>
                  </a:lnTo>
                  <a:lnTo>
                    <a:pt x="1435505" y="879240"/>
                  </a:lnTo>
                  <a:lnTo>
                    <a:pt x="1461964" y="882162"/>
                  </a:lnTo>
                  <a:lnTo>
                    <a:pt x="1488801" y="885090"/>
                  </a:lnTo>
                  <a:lnTo>
                    <a:pt x="1515971" y="887669"/>
                  </a:lnTo>
                  <a:lnTo>
                    <a:pt x="1543403" y="889737"/>
                  </a:lnTo>
                  <a:lnTo>
                    <a:pt x="1571030" y="891463"/>
                  </a:lnTo>
                  <a:lnTo>
                    <a:pt x="1598797" y="893236"/>
                  </a:lnTo>
                  <a:lnTo>
                    <a:pt x="1626662" y="895279"/>
                  </a:lnTo>
                  <a:lnTo>
                    <a:pt x="1654594" y="897483"/>
                  </a:lnTo>
                  <a:lnTo>
                    <a:pt x="1682575" y="899509"/>
                  </a:lnTo>
                  <a:lnTo>
                    <a:pt x="1710585" y="901174"/>
                  </a:lnTo>
                  <a:lnTo>
                    <a:pt x="1738617" y="902614"/>
                  </a:lnTo>
                  <a:lnTo>
                    <a:pt x="1766663" y="904188"/>
                  </a:lnTo>
                  <a:lnTo>
                    <a:pt x="1794721" y="906094"/>
                  </a:lnTo>
                  <a:lnTo>
                    <a:pt x="1822784" y="908204"/>
                  </a:lnTo>
                  <a:lnTo>
                    <a:pt x="1850850" y="910167"/>
                  </a:lnTo>
                  <a:lnTo>
                    <a:pt x="1878917" y="911785"/>
                  </a:lnTo>
                  <a:lnTo>
                    <a:pt x="1906817" y="913023"/>
                  </a:lnTo>
                  <a:lnTo>
                    <a:pt x="1934242" y="913930"/>
                  </a:lnTo>
                  <a:lnTo>
                    <a:pt x="1961062" y="914579"/>
                  </a:lnTo>
                  <a:lnTo>
                    <a:pt x="1987311" y="915200"/>
                  </a:lnTo>
                  <a:lnTo>
                    <a:pt x="2013089" y="916158"/>
                  </a:lnTo>
                  <a:lnTo>
                    <a:pt x="2038513" y="917618"/>
                  </a:lnTo>
                  <a:lnTo>
                    <a:pt x="2063844" y="919414"/>
                  </a:lnTo>
                  <a:lnTo>
                    <a:pt x="2089464" y="921158"/>
                  </a:lnTo>
                  <a:lnTo>
                    <a:pt x="2115550" y="922626"/>
                  </a:lnTo>
                  <a:lnTo>
                    <a:pt x="2141782" y="923762"/>
                  </a:lnTo>
                  <a:lnTo>
                    <a:pt x="2167474" y="924599"/>
                  </a:lnTo>
                  <a:lnTo>
                    <a:pt x="2192275" y="925192"/>
                  </a:lnTo>
                  <a:lnTo>
                    <a:pt x="2216165" y="925438"/>
                  </a:lnTo>
                  <a:lnTo>
                    <a:pt x="2239281" y="925077"/>
                  </a:lnTo>
                  <a:lnTo>
                    <a:pt x="2261794" y="924026"/>
                  </a:lnTo>
                  <a:lnTo>
                    <a:pt x="2283864" y="922507"/>
                  </a:lnTo>
                  <a:lnTo>
                    <a:pt x="2305617" y="920949"/>
                  </a:lnTo>
                  <a:lnTo>
                    <a:pt x="2327143" y="919602"/>
                  </a:lnTo>
                  <a:lnTo>
                    <a:pt x="2348349" y="918377"/>
                  </a:lnTo>
                  <a:lnTo>
                    <a:pt x="2368974" y="916948"/>
                  </a:lnTo>
                  <a:lnTo>
                    <a:pt x="2388922" y="915135"/>
                  </a:lnTo>
                  <a:lnTo>
                    <a:pt x="2408251" y="912917"/>
                  </a:lnTo>
                  <a:lnTo>
                    <a:pt x="2427077" y="910349"/>
                  </a:lnTo>
                  <a:lnTo>
                    <a:pt x="2445518" y="907507"/>
                  </a:lnTo>
                  <a:lnTo>
                    <a:pt x="2463513" y="904463"/>
                  </a:lnTo>
                  <a:lnTo>
                    <a:pt x="2480836" y="901273"/>
                  </a:lnTo>
                  <a:lnTo>
                    <a:pt x="2497414" y="897977"/>
                  </a:lnTo>
                  <a:lnTo>
                    <a:pt x="2513159" y="894442"/>
                  </a:lnTo>
                  <a:lnTo>
                    <a:pt x="2527894" y="890384"/>
                  </a:lnTo>
                  <a:lnTo>
                    <a:pt x="2541619" y="885693"/>
                  </a:lnTo>
                  <a:lnTo>
                    <a:pt x="2554482" y="880576"/>
                  </a:lnTo>
                  <a:lnTo>
                    <a:pt x="2566668" y="875448"/>
                  </a:lnTo>
                  <a:lnTo>
                    <a:pt x="2578347" y="870547"/>
                  </a:lnTo>
                  <a:lnTo>
                    <a:pt x="2589498" y="865613"/>
                  </a:lnTo>
                  <a:lnTo>
                    <a:pt x="2599920" y="860007"/>
                  </a:lnTo>
                  <a:lnTo>
                    <a:pt x="2609563" y="853424"/>
                  </a:lnTo>
                  <a:lnTo>
                    <a:pt x="2618514" y="846035"/>
                  </a:lnTo>
                  <a:lnTo>
                    <a:pt x="2626913" y="838304"/>
                  </a:lnTo>
                  <a:lnTo>
                    <a:pt x="2634892" y="830542"/>
                  </a:lnTo>
                  <a:lnTo>
                    <a:pt x="2642404" y="822720"/>
                  </a:lnTo>
                  <a:lnTo>
                    <a:pt x="2649230" y="814563"/>
                  </a:lnTo>
                  <a:lnTo>
                    <a:pt x="2655305" y="805929"/>
                  </a:lnTo>
                  <a:lnTo>
                    <a:pt x="2660707" y="796826"/>
                  </a:lnTo>
                  <a:lnTo>
                    <a:pt x="2665570" y="787331"/>
                  </a:lnTo>
                  <a:lnTo>
                    <a:pt x="2670023" y="777518"/>
                  </a:lnTo>
                  <a:lnTo>
                    <a:pt x="2674014" y="766977"/>
                  </a:lnTo>
                  <a:lnTo>
                    <a:pt x="2677324" y="754851"/>
                  </a:lnTo>
                  <a:lnTo>
                    <a:pt x="2679874" y="740808"/>
                  </a:lnTo>
                  <a:lnTo>
                    <a:pt x="2681417" y="725309"/>
                  </a:lnTo>
                  <a:lnTo>
                    <a:pt x="2681471" y="709295"/>
                  </a:lnTo>
                  <a:lnTo>
                    <a:pt x="2679916" y="693378"/>
                  </a:lnTo>
                  <a:lnTo>
                    <a:pt x="2677091" y="677794"/>
                  </a:lnTo>
                  <a:lnTo>
                    <a:pt x="2673593" y="662578"/>
                  </a:lnTo>
                  <a:lnTo>
                    <a:pt x="2669832" y="647681"/>
                  </a:lnTo>
                  <a:lnTo>
                    <a:pt x="2665853" y="633034"/>
                  </a:lnTo>
                  <a:lnTo>
                    <a:pt x="2661430" y="618572"/>
                  </a:lnTo>
                  <a:lnTo>
                    <a:pt x="2656458" y="604242"/>
                  </a:lnTo>
                  <a:lnTo>
                    <a:pt x="2650966" y="590005"/>
                  </a:lnTo>
                  <a:lnTo>
                    <a:pt x="2645047" y="575833"/>
                  </a:lnTo>
                  <a:lnTo>
                    <a:pt x="2638798" y="561704"/>
                  </a:lnTo>
                  <a:lnTo>
                    <a:pt x="2632143" y="547606"/>
                  </a:lnTo>
                  <a:lnTo>
                    <a:pt x="2624843" y="533527"/>
                  </a:lnTo>
                  <a:lnTo>
                    <a:pt x="2616816" y="519461"/>
                  </a:lnTo>
                  <a:lnTo>
                    <a:pt x="2607968" y="505405"/>
                  </a:lnTo>
                  <a:lnTo>
                    <a:pt x="2598118" y="491354"/>
                  </a:lnTo>
                  <a:lnTo>
                    <a:pt x="2587271" y="477308"/>
                  </a:lnTo>
                  <a:lnTo>
                    <a:pt x="2575733" y="463265"/>
                  </a:lnTo>
                  <a:lnTo>
                    <a:pt x="2563996" y="449223"/>
                  </a:lnTo>
                  <a:lnTo>
                    <a:pt x="2552353" y="435182"/>
                  </a:lnTo>
                  <a:lnTo>
                    <a:pt x="2540587" y="421143"/>
                  </a:lnTo>
                  <a:lnTo>
                    <a:pt x="2528090" y="407104"/>
                  </a:lnTo>
                  <a:lnTo>
                    <a:pt x="2514572" y="393070"/>
                  </a:lnTo>
                  <a:lnTo>
                    <a:pt x="2500222" y="379204"/>
                  </a:lnTo>
                  <a:lnTo>
                    <a:pt x="2485509" y="365814"/>
                  </a:lnTo>
                  <a:lnTo>
                    <a:pt x="2470754" y="353024"/>
                  </a:lnTo>
                  <a:lnTo>
                    <a:pt x="2455930" y="340639"/>
                  </a:lnTo>
                  <a:lnTo>
                    <a:pt x="2440766" y="328249"/>
                  </a:lnTo>
                  <a:lnTo>
                    <a:pt x="2425121" y="315619"/>
                  </a:lnTo>
                  <a:lnTo>
                    <a:pt x="2409005" y="302846"/>
                  </a:lnTo>
                  <a:lnTo>
                    <a:pt x="2392493" y="290264"/>
                  </a:lnTo>
                  <a:lnTo>
                    <a:pt x="2375677" y="278053"/>
                  </a:lnTo>
                  <a:lnTo>
                    <a:pt x="2358637" y="266072"/>
                  </a:lnTo>
                  <a:lnTo>
                    <a:pt x="2341438" y="253963"/>
                  </a:lnTo>
                  <a:lnTo>
                    <a:pt x="2324122" y="241523"/>
                  </a:lnTo>
                  <a:lnTo>
                    <a:pt x="2306563" y="228880"/>
                  </a:lnTo>
                  <a:lnTo>
                    <a:pt x="2288475" y="216386"/>
                  </a:lnTo>
                  <a:lnTo>
                    <a:pt x="2269751" y="204243"/>
                  </a:lnTo>
                  <a:lnTo>
                    <a:pt x="2250601" y="192648"/>
                  </a:lnTo>
                  <a:lnTo>
                    <a:pt x="2231437" y="181861"/>
                  </a:lnTo>
                  <a:lnTo>
                    <a:pt x="2212504" y="171941"/>
                  </a:lnTo>
                  <a:lnTo>
                    <a:pt x="2193706" y="162788"/>
                  </a:lnTo>
                  <a:lnTo>
                    <a:pt x="2174712" y="154247"/>
                  </a:lnTo>
                  <a:lnTo>
                    <a:pt x="2155340" y="146163"/>
                  </a:lnTo>
                  <a:lnTo>
                    <a:pt x="2135566" y="138410"/>
                  </a:lnTo>
                  <a:lnTo>
                    <a:pt x="2115445" y="130890"/>
                  </a:lnTo>
                  <a:lnTo>
                    <a:pt x="2095053" y="123530"/>
                  </a:lnTo>
                  <a:lnTo>
                    <a:pt x="2074459" y="116282"/>
                  </a:lnTo>
                  <a:lnTo>
                    <a:pt x="2053719" y="109108"/>
                  </a:lnTo>
                  <a:lnTo>
                    <a:pt x="2032880" y="101989"/>
                  </a:lnTo>
                  <a:lnTo>
                    <a:pt x="2011970" y="95074"/>
                  </a:lnTo>
                  <a:lnTo>
                    <a:pt x="1991012" y="88656"/>
                  </a:lnTo>
                  <a:lnTo>
                    <a:pt x="1970018" y="82855"/>
                  </a:lnTo>
                  <a:lnTo>
                    <a:pt x="1948831" y="77468"/>
                  </a:lnTo>
                  <a:lnTo>
                    <a:pt x="1927156" y="72083"/>
                  </a:lnTo>
                  <a:lnTo>
                    <a:pt x="1904870" y="66463"/>
                  </a:lnTo>
                  <a:lnTo>
                    <a:pt x="1882174" y="60703"/>
                  </a:lnTo>
                  <a:lnTo>
                    <a:pt x="1859478" y="55136"/>
                  </a:lnTo>
                  <a:lnTo>
                    <a:pt x="1837030" y="49950"/>
                  </a:lnTo>
                  <a:lnTo>
                    <a:pt x="1815057" y="45333"/>
                  </a:lnTo>
                  <a:lnTo>
                    <a:pt x="1793842" y="41537"/>
                  </a:lnTo>
                  <a:lnTo>
                    <a:pt x="1773458" y="38613"/>
                  </a:lnTo>
                  <a:lnTo>
                    <a:pt x="1753650" y="36294"/>
                  </a:lnTo>
                  <a:lnTo>
                    <a:pt x="1733962" y="34115"/>
                  </a:lnTo>
                  <a:lnTo>
                    <a:pt x="1714117" y="31791"/>
                  </a:lnTo>
                  <a:lnTo>
                    <a:pt x="1694024" y="29228"/>
                  </a:lnTo>
                  <a:lnTo>
                    <a:pt x="1673687" y="26427"/>
                  </a:lnTo>
                  <a:lnTo>
                    <a:pt x="1653150" y="23434"/>
                  </a:lnTo>
                  <a:lnTo>
                    <a:pt x="1632458" y="20458"/>
                  </a:lnTo>
                  <a:lnTo>
                    <a:pt x="1611653" y="17846"/>
                  </a:lnTo>
                  <a:lnTo>
                    <a:pt x="1590770" y="15756"/>
                  </a:lnTo>
                  <a:lnTo>
                    <a:pt x="1569831" y="14016"/>
                  </a:lnTo>
                  <a:lnTo>
                    <a:pt x="1548854" y="12234"/>
                  </a:lnTo>
                  <a:lnTo>
                    <a:pt x="1527855" y="10185"/>
                  </a:lnTo>
                  <a:lnTo>
                    <a:pt x="1507007" y="7976"/>
                  </a:lnTo>
                  <a:lnTo>
                    <a:pt x="1486622" y="5947"/>
                  </a:lnTo>
                  <a:lnTo>
                    <a:pt x="1466831" y="4285"/>
                  </a:lnTo>
                  <a:lnTo>
                    <a:pt x="1447437" y="3016"/>
                  </a:lnTo>
                  <a:lnTo>
                    <a:pt x="1428036" y="2090"/>
                  </a:lnTo>
                  <a:lnTo>
                    <a:pt x="1408391" y="1433"/>
                  </a:lnTo>
                  <a:lnTo>
                    <a:pt x="1388602" y="974"/>
                  </a:lnTo>
                  <a:lnTo>
                    <a:pt x="1369004" y="659"/>
                  </a:lnTo>
                  <a:lnTo>
                    <a:pt x="1349775" y="444"/>
                  </a:lnTo>
                  <a:lnTo>
                    <a:pt x="1330776" y="298"/>
                  </a:lnTo>
                  <a:lnTo>
                    <a:pt x="1311648" y="200"/>
                  </a:lnTo>
                  <a:lnTo>
                    <a:pt x="1292190" y="134"/>
                  </a:lnTo>
                  <a:lnTo>
                    <a:pt x="1272528" y="90"/>
                  </a:lnTo>
                  <a:lnTo>
                    <a:pt x="1253016" y="60"/>
                  </a:lnTo>
                  <a:lnTo>
                    <a:pt x="1233844" y="41"/>
                  </a:lnTo>
                  <a:lnTo>
                    <a:pt x="1214885" y="27"/>
                  </a:lnTo>
                  <a:lnTo>
                    <a:pt x="1195783" y="18"/>
                  </a:lnTo>
                  <a:lnTo>
                    <a:pt x="1176337" y="17"/>
                  </a:lnTo>
                  <a:lnTo>
                    <a:pt x="1156515" y="185"/>
                  </a:lnTo>
                  <a:lnTo>
                    <a:pt x="1136361" y="831"/>
                  </a:lnTo>
                  <a:lnTo>
                    <a:pt x="1115951" y="2078"/>
                  </a:lnTo>
                  <a:lnTo>
                    <a:pt x="1095515" y="3730"/>
                  </a:lnTo>
                  <a:lnTo>
                    <a:pt x="1075415" y="5377"/>
                  </a:lnTo>
                  <a:lnTo>
                    <a:pt x="1055817" y="6784"/>
                  </a:lnTo>
                  <a:lnTo>
                    <a:pt x="1036555" y="8049"/>
                  </a:lnTo>
                  <a:lnTo>
                    <a:pt x="1017242" y="9505"/>
                  </a:lnTo>
                  <a:lnTo>
                    <a:pt x="997657" y="11332"/>
                  </a:lnTo>
                  <a:lnTo>
                    <a:pt x="977910" y="13389"/>
                  </a:lnTo>
                  <a:lnTo>
                    <a:pt x="958338" y="15316"/>
                  </a:lnTo>
                  <a:lnTo>
                    <a:pt x="939127" y="16915"/>
                  </a:lnTo>
                  <a:lnTo>
                    <a:pt x="920141" y="18310"/>
                  </a:lnTo>
                  <a:lnTo>
                    <a:pt x="901020" y="19854"/>
                  </a:lnTo>
                  <a:lnTo>
                    <a:pt x="881563" y="21740"/>
                  </a:lnTo>
                  <a:lnTo>
                    <a:pt x="861733" y="23837"/>
                  </a:lnTo>
                  <a:lnTo>
                    <a:pt x="841574" y="25792"/>
                  </a:lnTo>
                  <a:lnTo>
                    <a:pt x="821161" y="27408"/>
                  </a:lnTo>
                  <a:lnTo>
                    <a:pt x="800722" y="28815"/>
                  </a:lnTo>
                  <a:lnTo>
                    <a:pt x="780620" y="30367"/>
                  </a:lnTo>
                  <a:lnTo>
                    <a:pt x="761021" y="32262"/>
                  </a:lnTo>
                  <a:lnTo>
                    <a:pt x="741758" y="34536"/>
                  </a:lnTo>
                  <a:lnTo>
                    <a:pt x="722445" y="37141"/>
                  </a:lnTo>
                  <a:lnTo>
                    <a:pt x="702860" y="40007"/>
                  </a:lnTo>
                  <a:lnTo>
                    <a:pt x="683112" y="43068"/>
                  </a:lnTo>
                  <a:lnTo>
                    <a:pt x="663540" y="46269"/>
                  </a:lnTo>
                  <a:lnTo>
                    <a:pt x="644334" y="49568"/>
                  </a:lnTo>
                  <a:lnTo>
                    <a:pt x="625521" y="52935"/>
                  </a:lnTo>
                  <a:lnTo>
                    <a:pt x="607048" y="56348"/>
                  </a:lnTo>
                  <a:lnTo>
                    <a:pt x="588844" y="59792"/>
                  </a:lnTo>
                  <a:lnTo>
                    <a:pt x="570839" y="63259"/>
                  </a:lnTo>
                  <a:lnTo>
                    <a:pt x="552977" y="66739"/>
                  </a:lnTo>
                  <a:lnTo>
                    <a:pt x="535215" y="70229"/>
                  </a:lnTo>
                  <a:lnTo>
                    <a:pt x="517522" y="73725"/>
                  </a:lnTo>
                  <a:lnTo>
                    <a:pt x="499876" y="77226"/>
                  </a:lnTo>
                  <a:lnTo>
                    <a:pt x="482267" y="80725"/>
                  </a:lnTo>
                  <a:lnTo>
                    <a:pt x="464848" y="84058"/>
                  </a:lnTo>
                  <a:lnTo>
                    <a:pt x="447919" y="86917"/>
                  </a:lnTo>
                  <a:lnTo>
                    <a:pt x="431610" y="89176"/>
                  </a:lnTo>
                  <a:lnTo>
                    <a:pt x="416047" y="91032"/>
                  </a:lnTo>
                  <a:lnTo>
                    <a:pt x="401436" y="92892"/>
                  </a:lnTo>
                  <a:lnTo>
                    <a:pt x="387796" y="94993"/>
                  </a:lnTo>
                  <a:lnTo>
                    <a:pt x="375062" y="97247"/>
                  </a:lnTo>
                  <a:lnTo>
                    <a:pt x="361714" y="99543"/>
                  </a:lnTo>
                  <a:lnTo>
                    <a:pt x="344340" y="102089"/>
                  </a:lnTo>
                  <a:lnTo>
                    <a:pt x="317182" y="105285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5959129" y="4727305"/>
            <a:ext cx="1349797" cy="664657"/>
            <a:chOff x="5959129" y="4727305"/>
            <a:chExt cx="1349797" cy="664657"/>
          </a:xfrm>
        </p:grpSpPr>
        <p:sp>
          <p:nvSpPr>
            <p:cNvPr id="89" name="Freeform 88"/>
            <p:cNvSpPr/>
            <p:nvPr/>
          </p:nvSpPr>
          <p:spPr>
            <a:xfrm>
              <a:off x="6022300" y="4769409"/>
              <a:ext cx="263214" cy="558011"/>
            </a:xfrm>
            <a:custGeom>
              <a:avLst/>
              <a:gdLst/>
              <a:ahLst/>
              <a:cxnLst/>
              <a:rect l="0" t="0" r="0" b="0"/>
              <a:pathLst>
                <a:path w="263214" h="558011">
                  <a:moveTo>
                    <a:pt x="263213" y="0"/>
                  </a:moveTo>
                  <a:lnTo>
                    <a:pt x="260279" y="11668"/>
                  </a:lnTo>
                  <a:lnTo>
                    <a:pt x="257497" y="22157"/>
                  </a:lnTo>
                  <a:lnTo>
                    <a:pt x="254597" y="32468"/>
                  </a:lnTo>
                  <a:lnTo>
                    <a:pt x="251557" y="43115"/>
                  </a:lnTo>
                  <a:lnTo>
                    <a:pt x="248392" y="54755"/>
                  </a:lnTo>
                  <a:lnTo>
                    <a:pt x="245128" y="67651"/>
                  </a:lnTo>
                  <a:lnTo>
                    <a:pt x="241790" y="81730"/>
                  </a:lnTo>
                  <a:lnTo>
                    <a:pt x="238398" y="96781"/>
                  </a:lnTo>
                  <a:lnTo>
                    <a:pt x="234961" y="112573"/>
                  </a:lnTo>
                  <a:lnTo>
                    <a:pt x="231160" y="128905"/>
                  </a:lnTo>
                  <a:lnTo>
                    <a:pt x="226391" y="145619"/>
                  </a:lnTo>
                  <a:lnTo>
                    <a:pt x="220404" y="162587"/>
                  </a:lnTo>
                  <a:lnTo>
                    <a:pt x="213433" y="179233"/>
                  </a:lnTo>
                  <a:lnTo>
                    <a:pt x="205991" y="194578"/>
                  </a:lnTo>
                  <a:lnTo>
                    <a:pt x="198434" y="208198"/>
                  </a:lnTo>
                  <a:lnTo>
                    <a:pt x="191091" y="220325"/>
                  </a:lnTo>
                  <a:lnTo>
                    <a:pt x="184321" y="231553"/>
                  </a:lnTo>
                  <a:lnTo>
                    <a:pt x="178250" y="242334"/>
                  </a:lnTo>
                  <a:lnTo>
                    <a:pt x="172667" y="252918"/>
                  </a:lnTo>
                  <a:lnTo>
                    <a:pt x="167143" y="263426"/>
                  </a:lnTo>
                  <a:lnTo>
                    <a:pt x="161421" y="273906"/>
                  </a:lnTo>
                  <a:lnTo>
                    <a:pt x="155422" y="284219"/>
                  </a:lnTo>
                  <a:lnTo>
                    <a:pt x="149162" y="294064"/>
                  </a:lnTo>
                  <a:lnTo>
                    <a:pt x="142691" y="303317"/>
                  </a:lnTo>
                  <a:lnTo>
                    <a:pt x="136228" y="312173"/>
                  </a:lnTo>
                  <a:lnTo>
                    <a:pt x="130121" y="321038"/>
                  </a:lnTo>
                  <a:lnTo>
                    <a:pt x="124532" y="330164"/>
                  </a:lnTo>
                  <a:lnTo>
                    <a:pt x="119289" y="339938"/>
                  </a:lnTo>
                  <a:lnTo>
                    <a:pt x="114001" y="350951"/>
                  </a:lnTo>
                  <a:lnTo>
                    <a:pt x="108440" y="363400"/>
                  </a:lnTo>
                  <a:lnTo>
                    <a:pt x="102552" y="377000"/>
                  </a:lnTo>
                  <a:lnTo>
                    <a:pt x="96366" y="391192"/>
                  </a:lnTo>
                  <a:lnTo>
                    <a:pt x="89942" y="405587"/>
                  </a:lnTo>
                  <a:lnTo>
                    <a:pt x="83340" y="419997"/>
                  </a:lnTo>
                  <a:lnTo>
                    <a:pt x="76608" y="434350"/>
                  </a:lnTo>
                  <a:lnTo>
                    <a:pt x="69785" y="448622"/>
                  </a:lnTo>
                  <a:lnTo>
                    <a:pt x="62899" y="462493"/>
                  </a:lnTo>
                  <a:lnTo>
                    <a:pt x="55970" y="475361"/>
                  </a:lnTo>
                  <a:lnTo>
                    <a:pt x="49015" y="486987"/>
                  </a:lnTo>
                  <a:lnTo>
                    <a:pt x="42210" y="497608"/>
                  </a:lnTo>
                  <a:lnTo>
                    <a:pt x="35866" y="507743"/>
                  </a:lnTo>
                  <a:lnTo>
                    <a:pt x="30118" y="517737"/>
                  </a:lnTo>
                  <a:lnTo>
                    <a:pt x="24892" y="527299"/>
                  </a:lnTo>
                  <a:lnTo>
                    <a:pt x="19378" y="536531"/>
                  </a:lnTo>
                  <a:lnTo>
                    <a:pt x="11972" y="546249"/>
                  </a:lnTo>
                  <a:lnTo>
                    <a:pt x="0" y="558010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959129" y="4727305"/>
              <a:ext cx="652768" cy="21048"/>
            </a:xfrm>
            <a:custGeom>
              <a:avLst/>
              <a:gdLst/>
              <a:ahLst/>
              <a:cxnLst/>
              <a:rect l="0" t="0" r="0" b="0"/>
              <a:pathLst>
                <a:path w="652768" h="21048">
                  <a:moveTo>
                    <a:pt x="0" y="21047"/>
                  </a:moveTo>
                  <a:lnTo>
                    <a:pt x="6069" y="15313"/>
                  </a:lnTo>
                  <a:lnTo>
                    <a:pt x="13554" y="11029"/>
                  </a:lnTo>
                  <a:lnTo>
                    <a:pt x="23247" y="7823"/>
                  </a:lnTo>
                  <a:lnTo>
                    <a:pt x="35079" y="5462"/>
                  </a:lnTo>
                  <a:lnTo>
                    <a:pt x="49008" y="3765"/>
                  </a:lnTo>
                  <a:lnTo>
                    <a:pt x="64789" y="2571"/>
                  </a:lnTo>
                  <a:lnTo>
                    <a:pt x="82060" y="1741"/>
                  </a:lnTo>
                  <a:lnTo>
                    <a:pt x="100461" y="1173"/>
                  </a:lnTo>
                  <a:lnTo>
                    <a:pt x="119672" y="786"/>
                  </a:lnTo>
                  <a:lnTo>
                    <a:pt x="139126" y="525"/>
                  </a:lnTo>
                  <a:lnTo>
                    <a:pt x="158032" y="348"/>
                  </a:lnTo>
                  <a:lnTo>
                    <a:pt x="176005" y="230"/>
                  </a:lnTo>
                  <a:lnTo>
                    <a:pt x="193022" y="151"/>
                  </a:lnTo>
                  <a:lnTo>
                    <a:pt x="209224" y="97"/>
                  </a:lnTo>
                  <a:lnTo>
                    <a:pt x="224794" y="61"/>
                  </a:lnTo>
                  <a:lnTo>
                    <a:pt x="239898" y="37"/>
                  </a:lnTo>
                  <a:lnTo>
                    <a:pt x="254668" y="21"/>
                  </a:lnTo>
                  <a:lnTo>
                    <a:pt x="269204" y="11"/>
                  </a:lnTo>
                  <a:lnTo>
                    <a:pt x="283579" y="4"/>
                  </a:lnTo>
                  <a:lnTo>
                    <a:pt x="297845" y="0"/>
                  </a:lnTo>
                  <a:lnTo>
                    <a:pt x="312051" y="1"/>
                  </a:lnTo>
                  <a:lnTo>
                    <a:pt x="326709" y="172"/>
                  </a:lnTo>
                  <a:lnTo>
                    <a:pt x="342761" y="819"/>
                  </a:lnTo>
                  <a:lnTo>
                    <a:pt x="360591" y="2067"/>
                  </a:lnTo>
                  <a:lnTo>
                    <a:pt x="379618" y="3719"/>
                  </a:lnTo>
                  <a:lnTo>
                    <a:pt x="398621" y="5366"/>
                  </a:lnTo>
                  <a:lnTo>
                    <a:pt x="416881" y="6769"/>
                  </a:lnTo>
                  <a:lnTo>
                    <a:pt x="434206" y="7862"/>
                  </a:lnTo>
                  <a:lnTo>
                    <a:pt x="450674" y="8669"/>
                  </a:lnTo>
                  <a:lnTo>
                    <a:pt x="466460" y="9247"/>
                  </a:lnTo>
                  <a:lnTo>
                    <a:pt x="482061" y="9652"/>
                  </a:lnTo>
                  <a:lnTo>
                    <a:pt x="498236" y="9932"/>
                  </a:lnTo>
                  <a:lnTo>
                    <a:pt x="515341" y="10127"/>
                  </a:lnTo>
                  <a:lnTo>
                    <a:pt x="532901" y="10430"/>
                  </a:lnTo>
                  <a:lnTo>
                    <a:pt x="549851" y="11166"/>
                  </a:lnTo>
                  <a:lnTo>
                    <a:pt x="565619" y="12474"/>
                  </a:lnTo>
                  <a:lnTo>
                    <a:pt x="580268" y="14175"/>
                  </a:lnTo>
                  <a:lnTo>
                    <a:pt x="595994" y="16032"/>
                  </a:lnTo>
                  <a:lnTo>
                    <a:pt x="617525" y="18211"/>
                  </a:lnTo>
                  <a:lnTo>
                    <a:pt x="652767" y="21047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257707" y="5007886"/>
              <a:ext cx="248905" cy="311375"/>
            </a:xfrm>
            <a:custGeom>
              <a:avLst/>
              <a:gdLst/>
              <a:ahLst/>
              <a:cxnLst/>
              <a:rect l="0" t="0" r="0" b="0"/>
              <a:pathLst>
                <a:path w="248905" h="311375">
                  <a:moveTo>
                    <a:pt x="27806" y="56321"/>
                  </a:moveTo>
                  <a:lnTo>
                    <a:pt x="33874" y="62055"/>
                  </a:lnTo>
                  <a:lnTo>
                    <a:pt x="41359" y="66339"/>
                  </a:lnTo>
                  <a:lnTo>
                    <a:pt x="51043" y="69540"/>
                  </a:lnTo>
                  <a:lnTo>
                    <a:pt x="62530" y="71729"/>
                  </a:lnTo>
                  <a:lnTo>
                    <a:pt x="75162" y="72777"/>
                  </a:lnTo>
                  <a:lnTo>
                    <a:pt x="88441" y="72719"/>
                  </a:lnTo>
                  <a:lnTo>
                    <a:pt x="102234" y="71722"/>
                  </a:lnTo>
                  <a:lnTo>
                    <a:pt x="116691" y="69994"/>
                  </a:lnTo>
                  <a:lnTo>
                    <a:pt x="131843" y="67725"/>
                  </a:lnTo>
                  <a:lnTo>
                    <a:pt x="147285" y="65068"/>
                  </a:lnTo>
                  <a:lnTo>
                    <a:pt x="162279" y="62140"/>
                  </a:lnTo>
                  <a:lnTo>
                    <a:pt x="176435" y="59020"/>
                  </a:lnTo>
                  <a:lnTo>
                    <a:pt x="189551" y="55603"/>
                  </a:lnTo>
                  <a:lnTo>
                    <a:pt x="201442" y="51624"/>
                  </a:lnTo>
                  <a:lnTo>
                    <a:pt x="212128" y="46977"/>
                  </a:lnTo>
                  <a:lnTo>
                    <a:pt x="221304" y="41549"/>
                  </a:lnTo>
                  <a:lnTo>
                    <a:pt x="228273" y="35149"/>
                  </a:lnTo>
                  <a:lnTo>
                    <a:pt x="232837" y="27779"/>
                  </a:lnTo>
                  <a:lnTo>
                    <a:pt x="234767" y="20068"/>
                  </a:lnTo>
                  <a:lnTo>
                    <a:pt x="233569" y="13119"/>
                  </a:lnTo>
                  <a:lnTo>
                    <a:pt x="229279" y="7495"/>
                  </a:lnTo>
                  <a:lnTo>
                    <a:pt x="222348" y="3399"/>
                  </a:lnTo>
                  <a:lnTo>
                    <a:pt x="213354" y="944"/>
                  </a:lnTo>
                  <a:lnTo>
                    <a:pt x="202830" y="0"/>
                  </a:lnTo>
                  <a:lnTo>
                    <a:pt x="191209" y="297"/>
                  </a:lnTo>
                  <a:lnTo>
                    <a:pt x="178820" y="1543"/>
                  </a:lnTo>
                  <a:lnTo>
                    <a:pt x="165904" y="3488"/>
                  </a:lnTo>
                  <a:lnTo>
                    <a:pt x="152792" y="6094"/>
                  </a:lnTo>
                  <a:lnTo>
                    <a:pt x="139909" y="9520"/>
                  </a:lnTo>
                  <a:lnTo>
                    <a:pt x="127469" y="13788"/>
                  </a:lnTo>
                  <a:lnTo>
                    <a:pt x="115657" y="18789"/>
                  </a:lnTo>
                  <a:lnTo>
                    <a:pt x="104716" y="24371"/>
                  </a:lnTo>
                  <a:lnTo>
                    <a:pt x="94690" y="30390"/>
                  </a:lnTo>
                  <a:lnTo>
                    <a:pt x="85463" y="36890"/>
                  </a:lnTo>
                  <a:lnTo>
                    <a:pt x="76872" y="44085"/>
                  </a:lnTo>
                  <a:lnTo>
                    <a:pt x="68754" y="52037"/>
                  </a:lnTo>
                  <a:lnTo>
                    <a:pt x="60977" y="60665"/>
                  </a:lnTo>
                  <a:lnTo>
                    <a:pt x="53442" y="69835"/>
                  </a:lnTo>
                  <a:lnTo>
                    <a:pt x="46076" y="79418"/>
                  </a:lnTo>
                  <a:lnTo>
                    <a:pt x="38993" y="89462"/>
                  </a:lnTo>
                  <a:lnTo>
                    <a:pt x="32464" y="100190"/>
                  </a:lnTo>
                  <a:lnTo>
                    <a:pt x="26591" y="111668"/>
                  </a:lnTo>
                  <a:lnTo>
                    <a:pt x="21326" y="123816"/>
                  </a:lnTo>
                  <a:lnTo>
                    <a:pt x="16555" y="136502"/>
                  </a:lnTo>
                  <a:lnTo>
                    <a:pt x="12164" y="149593"/>
                  </a:lnTo>
                  <a:lnTo>
                    <a:pt x="8215" y="162978"/>
                  </a:lnTo>
                  <a:lnTo>
                    <a:pt x="4935" y="176570"/>
                  </a:lnTo>
                  <a:lnTo>
                    <a:pt x="2399" y="190300"/>
                  </a:lnTo>
                  <a:lnTo>
                    <a:pt x="695" y="203959"/>
                  </a:lnTo>
                  <a:lnTo>
                    <a:pt x="0" y="217212"/>
                  </a:lnTo>
                  <a:lnTo>
                    <a:pt x="318" y="229900"/>
                  </a:lnTo>
                  <a:lnTo>
                    <a:pt x="1667" y="241878"/>
                  </a:lnTo>
                  <a:lnTo>
                    <a:pt x="4167" y="252929"/>
                  </a:lnTo>
                  <a:lnTo>
                    <a:pt x="7784" y="263025"/>
                  </a:lnTo>
                  <a:lnTo>
                    <a:pt x="12670" y="272128"/>
                  </a:lnTo>
                  <a:lnTo>
                    <a:pt x="19231" y="280104"/>
                  </a:lnTo>
                  <a:lnTo>
                    <a:pt x="27536" y="286991"/>
                  </a:lnTo>
                  <a:lnTo>
                    <a:pt x="37367" y="292956"/>
                  </a:lnTo>
                  <a:lnTo>
                    <a:pt x="48407" y="298205"/>
                  </a:lnTo>
                  <a:lnTo>
                    <a:pt x="60350" y="302916"/>
                  </a:lnTo>
                  <a:lnTo>
                    <a:pt x="72945" y="306912"/>
                  </a:lnTo>
                  <a:lnTo>
                    <a:pt x="85997" y="309693"/>
                  </a:lnTo>
                  <a:lnTo>
                    <a:pt x="99366" y="311084"/>
                  </a:lnTo>
                  <a:lnTo>
                    <a:pt x="112953" y="311374"/>
                  </a:lnTo>
                  <a:lnTo>
                    <a:pt x="126687" y="311113"/>
                  </a:lnTo>
                  <a:lnTo>
                    <a:pt x="140517" y="310677"/>
                  </a:lnTo>
                  <a:lnTo>
                    <a:pt x="154245" y="310081"/>
                  </a:lnTo>
                  <a:lnTo>
                    <a:pt x="167544" y="309082"/>
                  </a:lnTo>
                  <a:lnTo>
                    <a:pt x="180267" y="307561"/>
                  </a:lnTo>
                  <a:lnTo>
                    <a:pt x="192439" y="305540"/>
                  </a:lnTo>
                  <a:lnTo>
                    <a:pt x="204153" y="303105"/>
                  </a:lnTo>
                  <a:lnTo>
                    <a:pt x="215499" y="300353"/>
                  </a:lnTo>
                  <a:lnTo>
                    <a:pt x="225923" y="297328"/>
                  </a:lnTo>
                  <a:lnTo>
                    <a:pt x="235157" y="293619"/>
                  </a:lnTo>
                  <a:lnTo>
                    <a:pt x="242896" y="287784"/>
                  </a:lnTo>
                  <a:lnTo>
                    <a:pt x="248904" y="277420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611896" y="5021078"/>
              <a:ext cx="270804" cy="342185"/>
            </a:xfrm>
            <a:custGeom>
              <a:avLst/>
              <a:gdLst/>
              <a:ahLst/>
              <a:cxnLst/>
              <a:rect l="0" t="0" r="0" b="0"/>
              <a:pathLst>
                <a:path w="270804" h="342185">
                  <a:moveTo>
                    <a:pt x="147399" y="11543"/>
                  </a:moveTo>
                  <a:lnTo>
                    <a:pt x="138598" y="5877"/>
                  </a:lnTo>
                  <a:lnTo>
                    <a:pt x="130251" y="2233"/>
                  </a:lnTo>
                  <a:lnTo>
                    <a:pt x="121557" y="328"/>
                  </a:lnTo>
                  <a:lnTo>
                    <a:pt x="112609" y="0"/>
                  </a:lnTo>
                  <a:lnTo>
                    <a:pt x="103763" y="1267"/>
                  </a:lnTo>
                  <a:lnTo>
                    <a:pt x="95224" y="3997"/>
                  </a:lnTo>
                  <a:lnTo>
                    <a:pt x="87035" y="8090"/>
                  </a:lnTo>
                  <a:lnTo>
                    <a:pt x="79157" y="13573"/>
                  </a:lnTo>
                  <a:lnTo>
                    <a:pt x="71527" y="20327"/>
                  </a:lnTo>
                  <a:lnTo>
                    <a:pt x="64081" y="27960"/>
                  </a:lnTo>
                  <a:lnTo>
                    <a:pt x="56768" y="35921"/>
                  </a:lnTo>
                  <a:lnTo>
                    <a:pt x="49548" y="43869"/>
                  </a:lnTo>
                  <a:lnTo>
                    <a:pt x="42393" y="51831"/>
                  </a:lnTo>
                  <a:lnTo>
                    <a:pt x="35282" y="60090"/>
                  </a:lnTo>
                  <a:lnTo>
                    <a:pt x="28219" y="68795"/>
                  </a:lnTo>
                  <a:lnTo>
                    <a:pt x="21851" y="77947"/>
                  </a:lnTo>
                  <a:lnTo>
                    <a:pt x="17397" y="87478"/>
                  </a:lnTo>
                  <a:lnTo>
                    <a:pt x="15373" y="97296"/>
                  </a:lnTo>
                  <a:lnTo>
                    <a:pt x="15643" y="107161"/>
                  </a:lnTo>
                  <a:lnTo>
                    <a:pt x="17802" y="116705"/>
                  </a:lnTo>
                  <a:lnTo>
                    <a:pt x="21406" y="125746"/>
                  </a:lnTo>
                  <a:lnTo>
                    <a:pt x="26229" y="134121"/>
                  </a:lnTo>
                  <a:lnTo>
                    <a:pt x="32274" y="141600"/>
                  </a:lnTo>
                  <a:lnTo>
                    <a:pt x="39443" y="148149"/>
                  </a:lnTo>
                  <a:lnTo>
                    <a:pt x="47540" y="153886"/>
                  </a:lnTo>
                  <a:lnTo>
                    <a:pt x="56353" y="158982"/>
                  </a:lnTo>
                  <a:lnTo>
                    <a:pt x="65691" y="163603"/>
                  </a:lnTo>
                  <a:lnTo>
                    <a:pt x="75402" y="168049"/>
                  </a:lnTo>
                  <a:lnTo>
                    <a:pt x="85375" y="172729"/>
                  </a:lnTo>
                  <a:lnTo>
                    <a:pt x="95531" y="177839"/>
                  </a:lnTo>
                  <a:lnTo>
                    <a:pt x="105979" y="183241"/>
                  </a:lnTo>
                  <a:lnTo>
                    <a:pt x="116984" y="188559"/>
                  </a:lnTo>
                  <a:lnTo>
                    <a:pt x="128647" y="193579"/>
                  </a:lnTo>
                  <a:lnTo>
                    <a:pt x="140752" y="198254"/>
                  </a:lnTo>
                  <a:lnTo>
                    <a:pt x="152877" y="202619"/>
                  </a:lnTo>
                  <a:lnTo>
                    <a:pt x="164774" y="206743"/>
                  </a:lnTo>
                  <a:lnTo>
                    <a:pt x="176373" y="210853"/>
                  </a:lnTo>
                  <a:lnTo>
                    <a:pt x="187694" y="215304"/>
                  </a:lnTo>
                  <a:lnTo>
                    <a:pt x="198790" y="220267"/>
                  </a:lnTo>
                  <a:lnTo>
                    <a:pt x="209717" y="225739"/>
                  </a:lnTo>
                  <a:lnTo>
                    <a:pt x="220521" y="231637"/>
                  </a:lnTo>
                  <a:lnTo>
                    <a:pt x="231228" y="237869"/>
                  </a:lnTo>
                  <a:lnTo>
                    <a:pt x="241539" y="244511"/>
                  </a:lnTo>
                  <a:lnTo>
                    <a:pt x="250857" y="251801"/>
                  </a:lnTo>
                  <a:lnTo>
                    <a:pt x="258924" y="259816"/>
                  </a:lnTo>
                  <a:lnTo>
                    <a:pt x="265321" y="268487"/>
                  </a:lnTo>
                  <a:lnTo>
                    <a:pt x="269337" y="277686"/>
                  </a:lnTo>
                  <a:lnTo>
                    <a:pt x="270803" y="287277"/>
                  </a:lnTo>
                  <a:lnTo>
                    <a:pt x="269684" y="296989"/>
                  </a:lnTo>
                  <a:lnTo>
                    <a:pt x="265826" y="306428"/>
                  </a:lnTo>
                  <a:lnTo>
                    <a:pt x="259416" y="315395"/>
                  </a:lnTo>
                  <a:lnTo>
                    <a:pt x="250896" y="323551"/>
                  </a:lnTo>
                  <a:lnTo>
                    <a:pt x="240753" y="330351"/>
                  </a:lnTo>
                  <a:lnTo>
                    <a:pt x="229422" y="335621"/>
                  </a:lnTo>
                  <a:lnTo>
                    <a:pt x="217411" y="339346"/>
                  </a:lnTo>
                  <a:lnTo>
                    <a:pt x="205285" y="341488"/>
                  </a:lnTo>
                  <a:lnTo>
                    <a:pt x="193355" y="342184"/>
                  </a:lnTo>
                  <a:lnTo>
                    <a:pt x="181718" y="341536"/>
                  </a:lnTo>
                  <a:lnTo>
                    <a:pt x="170364" y="339515"/>
                  </a:lnTo>
                  <a:lnTo>
                    <a:pt x="159247" y="336232"/>
                  </a:lnTo>
                  <a:lnTo>
                    <a:pt x="148474" y="331913"/>
                  </a:lnTo>
                  <a:lnTo>
                    <a:pt x="138304" y="326797"/>
                  </a:lnTo>
                  <a:lnTo>
                    <a:pt x="128832" y="321098"/>
                  </a:lnTo>
                  <a:lnTo>
                    <a:pt x="119994" y="314984"/>
                  </a:lnTo>
                  <a:lnTo>
                    <a:pt x="111671" y="308581"/>
                  </a:lnTo>
                  <a:lnTo>
                    <a:pt x="103733" y="301980"/>
                  </a:lnTo>
                  <a:lnTo>
                    <a:pt x="95909" y="295242"/>
                  </a:lnTo>
                  <a:lnTo>
                    <a:pt x="87809" y="288412"/>
                  </a:lnTo>
                  <a:lnTo>
                    <a:pt x="79249" y="281519"/>
                  </a:lnTo>
                  <a:lnTo>
                    <a:pt x="70379" y="274585"/>
                  </a:lnTo>
                  <a:lnTo>
                    <a:pt x="61577" y="267623"/>
                  </a:lnTo>
                  <a:lnTo>
                    <a:pt x="53065" y="260651"/>
                  </a:lnTo>
                  <a:lnTo>
                    <a:pt x="44809" y="253979"/>
                  </a:lnTo>
                  <a:lnTo>
                    <a:pt x="35581" y="247548"/>
                  </a:lnTo>
                  <a:lnTo>
                    <a:pt x="22338" y="240796"/>
                  </a:lnTo>
                  <a:lnTo>
                    <a:pt x="0" y="232642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432911" y="4972164"/>
              <a:ext cx="876015" cy="419798"/>
            </a:xfrm>
            <a:custGeom>
              <a:avLst/>
              <a:gdLst/>
              <a:ahLst/>
              <a:cxnLst/>
              <a:rect l="0" t="0" r="0" b="0"/>
              <a:pathLst>
                <a:path w="876015" h="419798">
                  <a:moveTo>
                    <a:pt x="863338" y="7815"/>
                  </a:moveTo>
                  <a:lnTo>
                    <a:pt x="854469" y="4948"/>
                  </a:lnTo>
                  <a:lnTo>
                    <a:pt x="845482" y="2807"/>
                  </a:lnTo>
                  <a:lnTo>
                    <a:pt x="835482" y="1208"/>
                  </a:lnTo>
                  <a:lnTo>
                    <a:pt x="824329" y="200"/>
                  </a:lnTo>
                  <a:lnTo>
                    <a:pt x="811869" y="0"/>
                  </a:lnTo>
                  <a:lnTo>
                    <a:pt x="798167" y="655"/>
                  </a:lnTo>
                  <a:lnTo>
                    <a:pt x="783749" y="2067"/>
                  </a:lnTo>
                  <a:lnTo>
                    <a:pt x="769468" y="4079"/>
                  </a:lnTo>
                  <a:lnTo>
                    <a:pt x="755793" y="6542"/>
                  </a:lnTo>
                  <a:lnTo>
                    <a:pt x="742665" y="9329"/>
                  </a:lnTo>
                  <a:lnTo>
                    <a:pt x="729702" y="12346"/>
                  </a:lnTo>
                  <a:lnTo>
                    <a:pt x="716652" y="15525"/>
                  </a:lnTo>
                  <a:lnTo>
                    <a:pt x="703582" y="18982"/>
                  </a:lnTo>
                  <a:lnTo>
                    <a:pt x="690791" y="22987"/>
                  </a:lnTo>
                  <a:lnTo>
                    <a:pt x="678441" y="27647"/>
                  </a:lnTo>
                  <a:lnTo>
                    <a:pt x="666536" y="32914"/>
                  </a:lnTo>
                  <a:lnTo>
                    <a:pt x="655008" y="38675"/>
                  </a:lnTo>
                  <a:lnTo>
                    <a:pt x="643791" y="44814"/>
                  </a:lnTo>
                  <a:lnTo>
                    <a:pt x="633462" y="51394"/>
                  </a:lnTo>
                  <a:lnTo>
                    <a:pt x="625189" y="58643"/>
                  </a:lnTo>
                  <a:lnTo>
                    <a:pt x="619448" y="66626"/>
                  </a:lnTo>
                  <a:lnTo>
                    <a:pt x="616239" y="75105"/>
                  </a:lnTo>
                  <a:lnTo>
                    <a:pt x="615440" y="83642"/>
                  </a:lnTo>
                  <a:lnTo>
                    <a:pt x="616723" y="91978"/>
                  </a:lnTo>
                  <a:lnTo>
                    <a:pt x="619818" y="100031"/>
                  </a:lnTo>
                  <a:lnTo>
                    <a:pt x="624621" y="107819"/>
                  </a:lnTo>
                  <a:lnTo>
                    <a:pt x="630912" y="115390"/>
                  </a:lnTo>
                  <a:lnTo>
                    <a:pt x="638233" y="122797"/>
                  </a:lnTo>
                  <a:lnTo>
                    <a:pt x="645984" y="130084"/>
                  </a:lnTo>
                  <a:lnTo>
                    <a:pt x="653791" y="137286"/>
                  </a:lnTo>
                  <a:lnTo>
                    <a:pt x="661660" y="144430"/>
                  </a:lnTo>
                  <a:lnTo>
                    <a:pt x="669855" y="151533"/>
                  </a:lnTo>
                  <a:lnTo>
                    <a:pt x="678523" y="158609"/>
                  </a:lnTo>
                  <a:lnTo>
                    <a:pt x="687821" y="165666"/>
                  </a:lnTo>
                  <a:lnTo>
                    <a:pt x="697980" y="172710"/>
                  </a:lnTo>
                  <a:lnTo>
                    <a:pt x="709039" y="179746"/>
                  </a:lnTo>
                  <a:lnTo>
                    <a:pt x="720721" y="186776"/>
                  </a:lnTo>
                  <a:lnTo>
                    <a:pt x="732555" y="193803"/>
                  </a:lnTo>
                  <a:lnTo>
                    <a:pt x="744250" y="200827"/>
                  </a:lnTo>
                  <a:lnTo>
                    <a:pt x="755540" y="207850"/>
                  </a:lnTo>
                  <a:lnTo>
                    <a:pt x="766121" y="214871"/>
                  </a:lnTo>
                  <a:lnTo>
                    <a:pt x="775907" y="221896"/>
                  </a:lnTo>
                  <a:lnTo>
                    <a:pt x="785140" y="229089"/>
                  </a:lnTo>
                  <a:lnTo>
                    <a:pt x="794269" y="236757"/>
                  </a:lnTo>
                  <a:lnTo>
                    <a:pt x="803560" y="245025"/>
                  </a:lnTo>
                  <a:lnTo>
                    <a:pt x="812938" y="253697"/>
                  </a:lnTo>
                  <a:lnTo>
                    <a:pt x="822088" y="262364"/>
                  </a:lnTo>
                  <a:lnTo>
                    <a:pt x="830834" y="270791"/>
                  </a:lnTo>
                  <a:lnTo>
                    <a:pt x="838994" y="279075"/>
                  </a:lnTo>
                  <a:lnTo>
                    <a:pt x="846322" y="287551"/>
                  </a:lnTo>
                  <a:lnTo>
                    <a:pt x="852765" y="296402"/>
                  </a:lnTo>
                  <a:lnTo>
                    <a:pt x="858431" y="305651"/>
                  </a:lnTo>
                  <a:lnTo>
                    <a:pt x="863478" y="315246"/>
                  </a:lnTo>
                  <a:lnTo>
                    <a:pt x="868054" y="325112"/>
                  </a:lnTo>
                  <a:lnTo>
                    <a:pt x="871958" y="335179"/>
                  </a:lnTo>
                  <a:lnTo>
                    <a:pt x="874677" y="345390"/>
                  </a:lnTo>
                  <a:lnTo>
                    <a:pt x="876014" y="355697"/>
                  </a:lnTo>
                  <a:lnTo>
                    <a:pt x="875759" y="365906"/>
                  </a:lnTo>
                  <a:lnTo>
                    <a:pt x="873535" y="375688"/>
                  </a:lnTo>
                  <a:lnTo>
                    <a:pt x="869326" y="384892"/>
                  </a:lnTo>
                  <a:lnTo>
                    <a:pt x="863244" y="393378"/>
                  </a:lnTo>
                  <a:lnTo>
                    <a:pt x="855350" y="400932"/>
                  </a:lnTo>
                  <a:lnTo>
                    <a:pt x="845854" y="407521"/>
                  </a:lnTo>
                  <a:lnTo>
                    <a:pt x="834902" y="412947"/>
                  </a:lnTo>
                  <a:lnTo>
                    <a:pt x="822505" y="416769"/>
                  </a:lnTo>
                  <a:lnTo>
                    <a:pt x="808801" y="418899"/>
                  </a:lnTo>
                  <a:lnTo>
                    <a:pt x="794192" y="419704"/>
                  </a:lnTo>
                  <a:lnTo>
                    <a:pt x="779241" y="419797"/>
                  </a:lnTo>
                  <a:lnTo>
                    <a:pt x="764303" y="419601"/>
                  </a:lnTo>
                  <a:lnTo>
                    <a:pt x="749680" y="419168"/>
                  </a:lnTo>
                  <a:lnTo>
                    <a:pt x="735708" y="418279"/>
                  </a:lnTo>
                  <a:lnTo>
                    <a:pt x="722495" y="416832"/>
                  </a:lnTo>
                  <a:lnTo>
                    <a:pt x="709979" y="414861"/>
                  </a:lnTo>
                  <a:lnTo>
                    <a:pt x="698025" y="412460"/>
                  </a:lnTo>
                  <a:lnTo>
                    <a:pt x="686492" y="409725"/>
                  </a:lnTo>
                  <a:lnTo>
                    <a:pt x="675100" y="406582"/>
                  </a:lnTo>
                  <a:lnTo>
                    <a:pt x="663450" y="402794"/>
                  </a:lnTo>
                  <a:lnTo>
                    <a:pt x="651348" y="398287"/>
                  </a:lnTo>
                  <a:lnTo>
                    <a:pt x="638778" y="393295"/>
                  </a:lnTo>
                  <a:lnTo>
                    <a:pt x="625806" y="388252"/>
                  </a:lnTo>
                  <a:lnTo>
                    <a:pt x="612528" y="383417"/>
                  </a:lnTo>
                  <a:lnTo>
                    <a:pt x="599188" y="378866"/>
                  </a:lnTo>
                  <a:lnTo>
                    <a:pt x="586159" y="374584"/>
                  </a:lnTo>
                  <a:lnTo>
                    <a:pt x="573616" y="370514"/>
                  </a:lnTo>
                  <a:lnTo>
                    <a:pt x="561397" y="366442"/>
                  </a:lnTo>
                  <a:lnTo>
                    <a:pt x="549120" y="362015"/>
                  </a:lnTo>
                  <a:lnTo>
                    <a:pt x="536561" y="357068"/>
                  </a:lnTo>
                  <a:lnTo>
                    <a:pt x="523666" y="351608"/>
                  </a:lnTo>
                  <a:lnTo>
                    <a:pt x="510469" y="345717"/>
                  </a:lnTo>
                  <a:lnTo>
                    <a:pt x="497037" y="339499"/>
                  </a:lnTo>
                  <a:lnTo>
                    <a:pt x="483591" y="333206"/>
                  </a:lnTo>
                  <a:lnTo>
                    <a:pt x="470491" y="327215"/>
                  </a:lnTo>
                  <a:lnTo>
                    <a:pt x="457900" y="321707"/>
                  </a:lnTo>
                  <a:lnTo>
                    <a:pt x="445649" y="316689"/>
                  </a:lnTo>
                  <a:lnTo>
                    <a:pt x="433350" y="312083"/>
                  </a:lnTo>
                  <a:lnTo>
                    <a:pt x="420776" y="307795"/>
                  </a:lnTo>
                  <a:lnTo>
                    <a:pt x="407872" y="303575"/>
                  </a:lnTo>
                  <a:lnTo>
                    <a:pt x="394669" y="299047"/>
                  </a:lnTo>
                  <a:lnTo>
                    <a:pt x="381228" y="294042"/>
                  </a:lnTo>
                  <a:lnTo>
                    <a:pt x="367608" y="288883"/>
                  </a:lnTo>
                  <a:lnTo>
                    <a:pt x="353857" y="284258"/>
                  </a:lnTo>
                  <a:lnTo>
                    <a:pt x="340016" y="280523"/>
                  </a:lnTo>
                  <a:lnTo>
                    <a:pt x="326111" y="277694"/>
                  </a:lnTo>
                  <a:lnTo>
                    <a:pt x="312163" y="275638"/>
                  </a:lnTo>
                  <a:lnTo>
                    <a:pt x="298186" y="274184"/>
                  </a:lnTo>
                  <a:lnTo>
                    <a:pt x="284188" y="273172"/>
                  </a:lnTo>
                  <a:lnTo>
                    <a:pt x="270177" y="272477"/>
                  </a:lnTo>
                  <a:lnTo>
                    <a:pt x="256162" y="272008"/>
                  </a:lnTo>
                  <a:lnTo>
                    <a:pt x="242310" y="271861"/>
                  </a:lnTo>
                  <a:lnTo>
                    <a:pt x="228928" y="272293"/>
                  </a:lnTo>
                  <a:lnTo>
                    <a:pt x="216144" y="273406"/>
                  </a:lnTo>
                  <a:lnTo>
                    <a:pt x="203762" y="275306"/>
                  </a:lnTo>
                  <a:lnTo>
                    <a:pt x="191376" y="278186"/>
                  </a:lnTo>
                  <a:lnTo>
                    <a:pt x="178745" y="282051"/>
                  </a:lnTo>
                  <a:lnTo>
                    <a:pt x="165974" y="286766"/>
                  </a:lnTo>
                  <a:lnTo>
                    <a:pt x="153393" y="292147"/>
                  </a:lnTo>
                  <a:lnTo>
                    <a:pt x="141186" y="298025"/>
                  </a:lnTo>
                  <a:lnTo>
                    <a:pt x="129379" y="304257"/>
                  </a:lnTo>
                  <a:lnTo>
                    <a:pt x="117918" y="310739"/>
                  </a:lnTo>
                  <a:lnTo>
                    <a:pt x="106727" y="317400"/>
                  </a:lnTo>
                  <a:lnTo>
                    <a:pt x="95737" y="324347"/>
                  </a:lnTo>
                  <a:lnTo>
                    <a:pt x="84891" y="331849"/>
                  </a:lnTo>
                  <a:lnTo>
                    <a:pt x="74152" y="340005"/>
                  </a:lnTo>
                  <a:lnTo>
                    <a:pt x="63649" y="348603"/>
                  </a:lnTo>
                  <a:lnTo>
                    <a:pt x="53670" y="357221"/>
                  </a:lnTo>
                  <a:lnTo>
                    <a:pt x="44333" y="365605"/>
                  </a:lnTo>
                  <a:lnTo>
                    <a:pt x="35701" y="373578"/>
                  </a:lnTo>
                  <a:lnTo>
                    <a:pt x="26917" y="381840"/>
                  </a:lnTo>
                  <a:lnTo>
                    <a:pt x="16092" y="392231"/>
                  </a:lnTo>
                  <a:lnTo>
                    <a:pt x="0" y="407898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2014-09-16T16:05:26Z</dcterms:created>
  <dcterms:modified xsi:type="dcterms:W3CDTF">2014-09-16T16:06:02Z</dcterms:modified>
</cp:coreProperties>
</file>